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61" r:id="rId2"/>
    <p:sldMasterId id="2147483674" r:id="rId3"/>
  </p:sldMasterIdLst>
  <p:notesMasterIdLst>
    <p:notesMasterId r:id="rId16"/>
  </p:notesMasterIdLst>
  <p:sldIdLst>
    <p:sldId id="256" r:id="rId4"/>
    <p:sldId id="267" r:id="rId5"/>
    <p:sldId id="257" r:id="rId6"/>
    <p:sldId id="270" r:id="rId7"/>
    <p:sldId id="259" r:id="rId8"/>
    <p:sldId id="260" r:id="rId9"/>
    <p:sldId id="261" r:id="rId10"/>
    <p:sldId id="262" r:id="rId11"/>
    <p:sldId id="263" r:id="rId12"/>
    <p:sldId id="264" r:id="rId13"/>
    <p:sldId id="271" r:id="rId14"/>
    <p:sldId id="266" r:id="rId15"/>
  </p:sldIdLst>
  <p:sldSz cx="14630400" cy="8229600"/>
  <p:notesSz cx="8229600" cy="14630400"/>
  <p:embeddedFontLst>
    <p:embeddedFont>
      <p:font typeface="Aptos" panose="020B0004020202020204" pitchFamily="34" charset="0"/>
      <p:regular r:id="rId17"/>
      <p:bold r:id="rId18"/>
      <p:italic r:id="rId19"/>
      <p:boldItalic r:id="rId20"/>
    </p:embeddedFont>
    <p:embeddedFont>
      <p:font typeface="Aptos Display" panose="020B0004020202020204" pitchFamily="34" charset="0"/>
      <p:regular r:id="rId21"/>
      <p:bold r:id="rId22"/>
      <p:italic r:id="rId23"/>
      <p:boldItalic r:id="rId24"/>
    </p:embeddedFont>
    <p:embeddedFont>
      <p:font typeface="Calibri" panose="020F0502020204030204" pitchFamily="34" charset="0"/>
      <p:regular r:id="rId25"/>
      <p:bold r:id="rId26"/>
      <p:italic r:id="rId27"/>
      <p:boldItalic r:id="rId28"/>
    </p:embeddedFont>
    <p:embeddedFont>
      <p:font typeface="Calibri Light" panose="020F0302020204030204" pitchFamily="34" charset="0"/>
      <p:regular r:id="rId29"/>
      <p:italic r:id="rId30"/>
    </p:embeddedFont>
    <p:embeddedFont>
      <p:font typeface="Lato" panose="020F0502020204030203" pitchFamily="34" charset="0"/>
      <p:regular r:id="rId31"/>
      <p:bold r:id="rId32"/>
      <p:italic r:id="rId33"/>
      <p:boldItalic r:id="rId34"/>
    </p:embeddedFont>
    <p:embeddedFont>
      <p:font typeface="Montserrat" panose="00000500000000000000" pitchFamily="2" charset="0"/>
      <p:regular r:id="rId35"/>
      <p:bold r:id="rId36"/>
      <p:italic r:id="rId37"/>
      <p:boldItalic r:id="rId38"/>
    </p:embeddedFont>
    <p:embeddedFont>
      <p:font typeface="Russo One" panose="02000503050000020004" pitchFamily="2" charset="0"/>
      <p:regular r:id="rId39"/>
    </p:embeddedFont>
    <p:embeddedFont>
      <p:font typeface="Segoe UI" panose="020B0502040204020203" pitchFamily="34" charset="0"/>
      <p:regular r:id="rId40"/>
      <p:bold r:id="rId41"/>
      <p:italic r:id="rId42"/>
      <p:boldItalic r:id="rId43"/>
    </p:embeddedFont>
    <p:embeddedFont>
      <p:font typeface="Verdana" panose="020B0604030504040204" pitchFamily="34" charset="0"/>
      <p:regular r:id="rId44"/>
      <p:bold r:id="rId45"/>
      <p:italic r:id="rId46"/>
      <p:boldItalic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5B9"/>
    <a:srgbClr val="FFFFFF"/>
    <a:srgbClr val="FF4394"/>
    <a:srgbClr val="FE205F"/>
    <a:srgbClr val="F8CC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font" Target="fonts/font23.fntdata"/><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font" Target="fonts/font26.fntdata"/><Relationship Id="rId47" Type="http://schemas.openxmlformats.org/officeDocument/2006/relationships/font" Target="fonts/font31.fntdata"/><Relationship Id="rId50"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notesMaster" Target="notesMasters/notesMaster1.xml"/><Relationship Id="rId29" Type="http://schemas.openxmlformats.org/officeDocument/2006/relationships/font" Target="fonts/font13.fntdata"/><Relationship Id="rId11" Type="http://schemas.openxmlformats.org/officeDocument/2006/relationships/slide" Target="slides/slide8.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45" Type="http://schemas.openxmlformats.org/officeDocument/2006/relationships/font" Target="fonts/font29.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49"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font" Target="fonts/font3.fntdata"/><Relationship Id="rId31" Type="http://schemas.openxmlformats.org/officeDocument/2006/relationships/font" Target="fonts/font15.fntdata"/><Relationship Id="rId44" Type="http://schemas.openxmlformats.org/officeDocument/2006/relationships/font" Target="fonts/font28.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font" Target="fonts/font27.fntdata"/><Relationship Id="rId48"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 Id="rId46" Type="http://schemas.openxmlformats.org/officeDocument/2006/relationships/font" Target="fonts/font30.fntdata"/><Relationship Id="rId20" Type="http://schemas.openxmlformats.org/officeDocument/2006/relationships/font" Target="fonts/font4.fntdata"/><Relationship Id="rId41"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3.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15494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F1E662-8F8C-5DF0-5631-5FE87B6008DA}"/>
              </a:ext>
            </a:extLst>
          </p:cNvPr>
          <p:cNvSpPr>
            <a:spLocks noGrp="1"/>
          </p:cNvSpPr>
          <p:nvPr>
            <p:ph type="dt" sz="half" idx="10"/>
          </p:nvPr>
        </p:nvSpPr>
        <p:spPr/>
        <p:txBody>
          <a:bodyPr/>
          <a:lstStyle/>
          <a:p>
            <a:fld id="{A7DAA7A0-1F7B-44CF-88B5-32F3E087CBB6}" type="datetimeFigureOut">
              <a:rPr lang="en-US" smtClean="0"/>
              <a:t>10/15/2024</a:t>
            </a:fld>
            <a:endParaRPr lang="en-US"/>
          </a:p>
        </p:txBody>
      </p:sp>
      <p:sp>
        <p:nvSpPr>
          <p:cNvPr id="3" name="Footer Placeholder 2">
            <a:extLst>
              <a:ext uri="{FF2B5EF4-FFF2-40B4-BE49-F238E27FC236}">
                <a16:creationId xmlns:a16="http://schemas.microsoft.com/office/drawing/2014/main" id="{E76B10A1-102A-9EFA-C936-2897EAB8970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2120DC-D433-CDF3-4973-B23EDFAC9D3E}"/>
              </a:ext>
            </a:extLst>
          </p:cNvPr>
          <p:cNvSpPr>
            <a:spLocks noGrp="1"/>
          </p:cNvSpPr>
          <p:nvPr>
            <p:ph type="sldNum" sz="quarter" idx="12"/>
          </p:nvPr>
        </p:nvSpPr>
        <p:spPr/>
        <p:txBody>
          <a:bodyPr/>
          <a:lstStyle/>
          <a:p>
            <a:fld id="{60CA719B-70AB-4D4D-8F17-4BBBA7832DA8}" type="slidenum">
              <a:rPr lang="en-US" smtClean="0"/>
              <a:t>‹#›</a:t>
            </a:fld>
            <a:endParaRPr lang="en-US"/>
          </a:p>
        </p:txBody>
      </p:sp>
    </p:spTree>
    <p:extLst>
      <p:ext uri="{BB962C8B-B14F-4D97-AF65-F5344CB8AC3E}">
        <p14:creationId xmlns:p14="http://schemas.microsoft.com/office/powerpoint/2010/main" val="532805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6A210-6EB1-BE08-B0A2-52FBF2874BF8}"/>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p>
        </p:txBody>
      </p:sp>
      <p:sp>
        <p:nvSpPr>
          <p:cNvPr id="3" name="Subtitle 2">
            <a:extLst>
              <a:ext uri="{FF2B5EF4-FFF2-40B4-BE49-F238E27FC236}">
                <a16:creationId xmlns:a16="http://schemas.microsoft.com/office/drawing/2014/main" id="{12197417-76E2-D5AF-739C-7CE21EF9B20A}"/>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p>
        </p:txBody>
      </p:sp>
      <p:sp>
        <p:nvSpPr>
          <p:cNvPr id="4" name="Date Placeholder 3">
            <a:extLst>
              <a:ext uri="{FF2B5EF4-FFF2-40B4-BE49-F238E27FC236}">
                <a16:creationId xmlns:a16="http://schemas.microsoft.com/office/drawing/2014/main" id="{D4E6AD7B-367B-4F34-D590-831FF0BCFA98}"/>
              </a:ext>
            </a:extLst>
          </p:cNvPr>
          <p:cNvSpPr>
            <a:spLocks noGrp="1"/>
          </p:cNvSpPr>
          <p:nvPr>
            <p:ph type="dt" sz="half" idx="10"/>
          </p:nvPr>
        </p:nvSpPr>
        <p:spPr/>
        <p:txBody>
          <a:bodyPr/>
          <a:lstStyle/>
          <a:p>
            <a:fld id="{F736D861-0D99-4840-816D-66232B268ADF}" type="datetimeFigureOut">
              <a:rPr lang="en-US" smtClean="0"/>
              <a:t>10/15/2024</a:t>
            </a:fld>
            <a:endParaRPr lang="en-US"/>
          </a:p>
        </p:txBody>
      </p:sp>
      <p:sp>
        <p:nvSpPr>
          <p:cNvPr id="5" name="Footer Placeholder 4">
            <a:extLst>
              <a:ext uri="{FF2B5EF4-FFF2-40B4-BE49-F238E27FC236}">
                <a16:creationId xmlns:a16="http://schemas.microsoft.com/office/drawing/2014/main" id="{2A8EBBE7-B495-939F-EF46-4286D275B8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8A3160-B1D6-BB0A-2E57-A0746A1517F8}"/>
              </a:ext>
            </a:extLst>
          </p:cNvPr>
          <p:cNvSpPr>
            <a:spLocks noGrp="1"/>
          </p:cNvSpPr>
          <p:nvPr>
            <p:ph type="sldNum" sz="quarter" idx="12"/>
          </p:nvPr>
        </p:nvSpPr>
        <p:spPr/>
        <p:txBody>
          <a:bodyPr/>
          <a:lstStyle/>
          <a:p>
            <a:fld id="{25192440-D282-4431-9470-A202609D288E}" type="slidenum">
              <a:rPr lang="en-US" smtClean="0"/>
              <a:t>‹#›</a:t>
            </a:fld>
            <a:endParaRPr lang="en-US"/>
          </a:p>
        </p:txBody>
      </p:sp>
    </p:spTree>
    <p:extLst>
      <p:ext uri="{BB962C8B-B14F-4D97-AF65-F5344CB8AC3E}">
        <p14:creationId xmlns:p14="http://schemas.microsoft.com/office/powerpoint/2010/main" val="37369297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0936B-596D-E418-A9EB-62D6A6A5D1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DB14DE-8E48-595C-2F89-9E49B9262B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6FAC25-6938-9D09-C305-0552FA0EF042}"/>
              </a:ext>
            </a:extLst>
          </p:cNvPr>
          <p:cNvSpPr>
            <a:spLocks noGrp="1"/>
          </p:cNvSpPr>
          <p:nvPr>
            <p:ph type="dt" sz="half" idx="10"/>
          </p:nvPr>
        </p:nvSpPr>
        <p:spPr/>
        <p:txBody>
          <a:bodyPr/>
          <a:lstStyle/>
          <a:p>
            <a:fld id="{F736D861-0D99-4840-816D-66232B268ADF}" type="datetimeFigureOut">
              <a:rPr lang="en-US" smtClean="0"/>
              <a:t>10/15/2024</a:t>
            </a:fld>
            <a:endParaRPr lang="en-US"/>
          </a:p>
        </p:txBody>
      </p:sp>
      <p:sp>
        <p:nvSpPr>
          <p:cNvPr id="5" name="Footer Placeholder 4">
            <a:extLst>
              <a:ext uri="{FF2B5EF4-FFF2-40B4-BE49-F238E27FC236}">
                <a16:creationId xmlns:a16="http://schemas.microsoft.com/office/drawing/2014/main" id="{544A5CF6-AE7F-72EE-521D-3614C98CA0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3039D8-0765-63CA-F1EF-318978D55430}"/>
              </a:ext>
            </a:extLst>
          </p:cNvPr>
          <p:cNvSpPr>
            <a:spLocks noGrp="1"/>
          </p:cNvSpPr>
          <p:nvPr>
            <p:ph type="sldNum" sz="quarter" idx="12"/>
          </p:nvPr>
        </p:nvSpPr>
        <p:spPr/>
        <p:txBody>
          <a:bodyPr/>
          <a:lstStyle/>
          <a:p>
            <a:fld id="{25192440-D282-4431-9470-A202609D288E}" type="slidenum">
              <a:rPr lang="en-US" smtClean="0"/>
              <a:t>‹#›</a:t>
            </a:fld>
            <a:endParaRPr lang="en-US"/>
          </a:p>
        </p:txBody>
      </p:sp>
    </p:spTree>
    <p:extLst>
      <p:ext uri="{BB962C8B-B14F-4D97-AF65-F5344CB8AC3E}">
        <p14:creationId xmlns:p14="http://schemas.microsoft.com/office/powerpoint/2010/main" val="22465702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77627-C5F1-25B0-7FAF-253D3BDF8F30}"/>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p>
        </p:txBody>
      </p:sp>
      <p:sp>
        <p:nvSpPr>
          <p:cNvPr id="3" name="Text Placeholder 2">
            <a:extLst>
              <a:ext uri="{FF2B5EF4-FFF2-40B4-BE49-F238E27FC236}">
                <a16:creationId xmlns:a16="http://schemas.microsoft.com/office/drawing/2014/main" id="{6BD4D497-8799-1F0E-ABDC-617082960F27}"/>
              </a:ext>
            </a:extLst>
          </p:cNvPr>
          <p:cNvSpPr>
            <a:spLocks noGrp="1"/>
          </p:cNvSpPr>
          <p:nvPr>
            <p:ph type="body" idx="1"/>
          </p:nvPr>
        </p:nvSpPr>
        <p:spPr>
          <a:xfrm>
            <a:off x="998220" y="5507356"/>
            <a:ext cx="12618720" cy="1800224"/>
          </a:xfrm>
        </p:spPr>
        <p:txBody>
          <a:bodyPr/>
          <a:lstStyle>
            <a:lvl1pPr marL="0" indent="0">
              <a:buNone/>
              <a:defRPr sz="2880">
                <a:solidFill>
                  <a:schemeClr val="tx1">
                    <a:tint val="82000"/>
                  </a:schemeClr>
                </a:solidFill>
              </a:defRPr>
            </a:lvl1pPr>
            <a:lvl2pPr marL="548640" indent="0">
              <a:buNone/>
              <a:defRPr sz="2400">
                <a:solidFill>
                  <a:schemeClr val="tx1">
                    <a:tint val="82000"/>
                  </a:schemeClr>
                </a:solidFill>
              </a:defRPr>
            </a:lvl2pPr>
            <a:lvl3pPr marL="1097280" indent="0">
              <a:buNone/>
              <a:defRPr sz="2160">
                <a:solidFill>
                  <a:schemeClr val="tx1">
                    <a:tint val="82000"/>
                  </a:schemeClr>
                </a:solidFill>
              </a:defRPr>
            </a:lvl3pPr>
            <a:lvl4pPr marL="1645920" indent="0">
              <a:buNone/>
              <a:defRPr sz="1920">
                <a:solidFill>
                  <a:schemeClr val="tx1">
                    <a:tint val="82000"/>
                  </a:schemeClr>
                </a:solidFill>
              </a:defRPr>
            </a:lvl4pPr>
            <a:lvl5pPr marL="2194560" indent="0">
              <a:buNone/>
              <a:defRPr sz="1920">
                <a:solidFill>
                  <a:schemeClr val="tx1">
                    <a:tint val="82000"/>
                  </a:schemeClr>
                </a:solidFill>
              </a:defRPr>
            </a:lvl5pPr>
            <a:lvl6pPr marL="2743200" indent="0">
              <a:buNone/>
              <a:defRPr sz="1920">
                <a:solidFill>
                  <a:schemeClr val="tx1">
                    <a:tint val="82000"/>
                  </a:schemeClr>
                </a:solidFill>
              </a:defRPr>
            </a:lvl6pPr>
            <a:lvl7pPr marL="3291840" indent="0">
              <a:buNone/>
              <a:defRPr sz="1920">
                <a:solidFill>
                  <a:schemeClr val="tx1">
                    <a:tint val="82000"/>
                  </a:schemeClr>
                </a:solidFill>
              </a:defRPr>
            </a:lvl7pPr>
            <a:lvl8pPr marL="3840480" indent="0">
              <a:buNone/>
              <a:defRPr sz="1920">
                <a:solidFill>
                  <a:schemeClr val="tx1">
                    <a:tint val="82000"/>
                  </a:schemeClr>
                </a:solidFill>
              </a:defRPr>
            </a:lvl8pPr>
            <a:lvl9pPr marL="4389120" indent="0">
              <a:buNone/>
              <a:defRPr sz="192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F4E23CD-59C2-EC40-7E7D-FE2D31F5F682}"/>
              </a:ext>
            </a:extLst>
          </p:cNvPr>
          <p:cNvSpPr>
            <a:spLocks noGrp="1"/>
          </p:cNvSpPr>
          <p:nvPr>
            <p:ph type="dt" sz="half" idx="10"/>
          </p:nvPr>
        </p:nvSpPr>
        <p:spPr/>
        <p:txBody>
          <a:bodyPr/>
          <a:lstStyle/>
          <a:p>
            <a:fld id="{F736D861-0D99-4840-816D-66232B268ADF}" type="datetimeFigureOut">
              <a:rPr lang="en-US" smtClean="0"/>
              <a:t>10/15/2024</a:t>
            </a:fld>
            <a:endParaRPr lang="en-US"/>
          </a:p>
        </p:txBody>
      </p:sp>
      <p:sp>
        <p:nvSpPr>
          <p:cNvPr id="5" name="Footer Placeholder 4">
            <a:extLst>
              <a:ext uri="{FF2B5EF4-FFF2-40B4-BE49-F238E27FC236}">
                <a16:creationId xmlns:a16="http://schemas.microsoft.com/office/drawing/2014/main" id="{BF7D2B69-06B4-9771-3009-8844D4D55D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C83184-21B1-CDB3-A690-C167FE615A94}"/>
              </a:ext>
            </a:extLst>
          </p:cNvPr>
          <p:cNvSpPr>
            <a:spLocks noGrp="1"/>
          </p:cNvSpPr>
          <p:nvPr>
            <p:ph type="sldNum" sz="quarter" idx="12"/>
          </p:nvPr>
        </p:nvSpPr>
        <p:spPr/>
        <p:txBody>
          <a:bodyPr/>
          <a:lstStyle/>
          <a:p>
            <a:fld id="{25192440-D282-4431-9470-A202609D288E}" type="slidenum">
              <a:rPr lang="en-US" smtClean="0"/>
              <a:t>‹#›</a:t>
            </a:fld>
            <a:endParaRPr lang="en-US"/>
          </a:p>
        </p:txBody>
      </p:sp>
    </p:spTree>
    <p:extLst>
      <p:ext uri="{BB962C8B-B14F-4D97-AF65-F5344CB8AC3E}">
        <p14:creationId xmlns:p14="http://schemas.microsoft.com/office/powerpoint/2010/main" val="25401544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8A21A-CF89-CC4B-209B-FC2A7F588B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AC2BC6-AE38-DCD3-6AFF-A75E843A814E}"/>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7F6209-75B8-AC1D-792E-69BCF04D5207}"/>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BDF31F-EFAD-B089-18B0-B7802A53B9B6}"/>
              </a:ext>
            </a:extLst>
          </p:cNvPr>
          <p:cNvSpPr>
            <a:spLocks noGrp="1"/>
          </p:cNvSpPr>
          <p:nvPr>
            <p:ph type="dt" sz="half" idx="10"/>
          </p:nvPr>
        </p:nvSpPr>
        <p:spPr/>
        <p:txBody>
          <a:bodyPr/>
          <a:lstStyle/>
          <a:p>
            <a:fld id="{F736D861-0D99-4840-816D-66232B268ADF}" type="datetimeFigureOut">
              <a:rPr lang="en-US" smtClean="0"/>
              <a:t>10/15/2024</a:t>
            </a:fld>
            <a:endParaRPr lang="en-US"/>
          </a:p>
        </p:txBody>
      </p:sp>
      <p:sp>
        <p:nvSpPr>
          <p:cNvPr id="6" name="Footer Placeholder 5">
            <a:extLst>
              <a:ext uri="{FF2B5EF4-FFF2-40B4-BE49-F238E27FC236}">
                <a16:creationId xmlns:a16="http://schemas.microsoft.com/office/drawing/2014/main" id="{6143A7EA-041F-8134-825F-9A8234A096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1A87C0-81CF-CCA8-D575-714AF139DCD3}"/>
              </a:ext>
            </a:extLst>
          </p:cNvPr>
          <p:cNvSpPr>
            <a:spLocks noGrp="1"/>
          </p:cNvSpPr>
          <p:nvPr>
            <p:ph type="sldNum" sz="quarter" idx="12"/>
          </p:nvPr>
        </p:nvSpPr>
        <p:spPr/>
        <p:txBody>
          <a:bodyPr/>
          <a:lstStyle/>
          <a:p>
            <a:fld id="{25192440-D282-4431-9470-A202609D288E}" type="slidenum">
              <a:rPr lang="en-US" smtClean="0"/>
              <a:t>‹#›</a:t>
            </a:fld>
            <a:endParaRPr lang="en-US"/>
          </a:p>
        </p:txBody>
      </p:sp>
    </p:spTree>
    <p:extLst>
      <p:ext uri="{BB962C8B-B14F-4D97-AF65-F5344CB8AC3E}">
        <p14:creationId xmlns:p14="http://schemas.microsoft.com/office/powerpoint/2010/main" val="35156394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0BDFB-E8D8-CEDC-BE80-04A32C46F52D}"/>
              </a:ext>
            </a:extLst>
          </p:cNvPr>
          <p:cNvSpPr>
            <a:spLocks noGrp="1"/>
          </p:cNvSpPr>
          <p:nvPr>
            <p:ph type="title"/>
          </p:nvPr>
        </p:nvSpPr>
        <p:spPr>
          <a:xfrm>
            <a:off x="1007746" y="438150"/>
            <a:ext cx="12618720" cy="1590676"/>
          </a:xfrm>
        </p:spPr>
        <p:txBody>
          <a:bodyPr/>
          <a:lstStyle/>
          <a:p>
            <a:r>
              <a:rPr lang="en-US"/>
              <a:t>Click to edit Master title style</a:t>
            </a:r>
          </a:p>
        </p:txBody>
      </p:sp>
      <p:sp>
        <p:nvSpPr>
          <p:cNvPr id="3" name="Text Placeholder 2">
            <a:extLst>
              <a:ext uri="{FF2B5EF4-FFF2-40B4-BE49-F238E27FC236}">
                <a16:creationId xmlns:a16="http://schemas.microsoft.com/office/drawing/2014/main" id="{ABB79E1E-7882-E672-5412-EDE5819CDE6E}"/>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9DE69D8C-258D-E6B9-4C50-800CF6D23AFE}"/>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C524D04-3499-36EB-43F9-E58C29E73AFA}"/>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9D0D08C8-B18F-BAB6-4270-9939FE4DCD51}"/>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608FA7-2CEF-A1BA-E106-2568BEF86C66}"/>
              </a:ext>
            </a:extLst>
          </p:cNvPr>
          <p:cNvSpPr>
            <a:spLocks noGrp="1"/>
          </p:cNvSpPr>
          <p:nvPr>
            <p:ph type="dt" sz="half" idx="10"/>
          </p:nvPr>
        </p:nvSpPr>
        <p:spPr/>
        <p:txBody>
          <a:bodyPr/>
          <a:lstStyle/>
          <a:p>
            <a:fld id="{F736D861-0D99-4840-816D-66232B268ADF}" type="datetimeFigureOut">
              <a:rPr lang="en-US" smtClean="0"/>
              <a:t>10/15/2024</a:t>
            </a:fld>
            <a:endParaRPr lang="en-US"/>
          </a:p>
        </p:txBody>
      </p:sp>
      <p:sp>
        <p:nvSpPr>
          <p:cNvPr id="8" name="Footer Placeholder 7">
            <a:extLst>
              <a:ext uri="{FF2B5EF4-FFF2-40B4-BE49-F238E27FC236}">
                <a16:creationId xmlns:a16="http://schemas.microsoft.com/office/drawing/2014/main" id="{5191C76D-723F-0149-FBF2-A8D4066CA4E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084BFA1-8CFB-0148-6D3B-B169FEAE76D4}"/>
              </a:ext>
            </a:extLst>
          </p:cNvPr>
          <p:cNvSpPr>
            <a:spLocks noGrp="1"/>
          </p:cNvSpPr>
          <p:nvPr>
            <p:ph type="sldNum" sz="quarter" idx="12"/>
          </p:nvPr>
        </p:nvSpPr>
        <p:spPr/>
        <p:txBody>
          <a:bodyPr/>
          <a:lstStyle/>
          <a:p>
            <a:fld id="{25192440-D282-4431-9470-A202609D288E}" type="slidenum">
              <a:rPr lang="en-US" smtClean="0"/>
              <a:t>‹#›</a:t>
            </a:fld>
            <a:endParaRPr lang="en-US"/>
          </a:p>
        </p:txBody>
      </p:sp>
    </p:spTree>
    <p:extLst>
      <p:ext uri="{BB962C8B-B14F-4D97-AF65-F5344CB8AC3E}">
        <p14:creationId xmlns:p14="http://schemas.microsoft.com/office/powerpoint/2010/main" val="42107613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366C8-214D-2469-86B1-28F9FFF96E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D067CDC-2A47-A037-FA42-926ABC295D44}"/>
              </a:ext>
            </a:extLst>
          </p:cNvPr>
          <p:cNvSpPr>
            <a:spLocks noGrp="1"/>
          </p:cNvSpPr>
          <p:nvPr>
            <p:ph type="dt" sz="half" idx="10"/>
          </p:nvPr>
        </p:nvSpPr>
        <p:spPr/>
        <p:txBody>
          <a:bodyPr/>
          <a:lstStyle/>
          <a:p>
            <a:fld id="{F736D861-0D99-4840-816D-66232B268ADF}" type="datetimeFigureOut">
              <a:rPr lang="en-US" smtClean="0"/>
              <a:t>10/15/2024</a:t>
            </a:fld>
            <a:endParaRPr lang="en-US"/>
          </a:p>
        </p:txBody>
      </p:sp>
      <p:sp>
        <p:nvSpPr>
          <p:cNvPr id="4" name="Footer Placeholder 3">
            <a:extLst>
              <a:ext uri="{FF2B5EF4-FFF2-40B4-BE49-F238E27FC236}">
                <a16:creationId xmlns:a16="http://schemas.microsoft.com/office/drawing/2014/main" id="{226903FE-DB31-442C-9B3A-FB84E1FF475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AB3852C-E261-4E4E-B8DB-9CB93FB56EF0}"/>
              </a:ext>
            </a:extLst>
          </p:cNvPr>
          <p:cNvSpPr>
            <a:spLocks noGrp="1"/>
          </p:cNvSpPr>
          <p:nvPr>
            <p:ph type="sldNum" sz="quarter" idx="12"/>
          </p:nvPr>
        </p:nvSpPr>
        <p:spPr/>
        <p:txBody>
          <a:bodyPr/>
          <a:lstStyle/>
          <a:p>
            <a:fld id="{25192440-D282-4431-9470-A202609D288E}" type="slidenum">
              <a:rPr lang="en-US" smtClean="0"/>
              <a:t>‹#›</a:t>
            </a:fld>
            <a:endParaRPr lang="en-US"/>
          </a:p>
        </p:txBody>
      </p:sp>
    </p:spTree>
    <p:extLst>
      <p:ext uri="{BB962C8B-B14F-4D97-AF65-F5344CB8AC3E}">
        <p14:creationId xmlns:p14="http://schemas.microsoft.com/office/powerpoint/2010/main" val="2104272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CCDED6A-0241-22A5-EC46-C2327E25D880}"/>
              </a:ext>
            </a:extLst>
          </p:cNvPr>
          <p:cNvSpPr>
            <a:spLocks noGrp="1"/>
          </p:cNvSpPr>
          <p:nvPr>
            <p:ph type="dt" sz="half" idx="10"/>
          </p:nvPr>
        </p:nvSpPr>
        <p:spPr/>
        <p:txBody>
          <a:bodyPr/>
          <a:lstStyle/>
          <a:p>
            <a:fld id="{F736D861-0D99-4840-816D-66232B268ADF}" type="datetimeFigureOut">
              <a:rPr lang="en-US" smtClean="0"/>
              <a:t>10/15/2024</a:t>
            </a:fld>
            <a:endParaRPr lang="en-US"/>
          </a:p>
        </p:txBody>
      </p:sp>
      <p:sp>
        <p:nvSpPr>
          <p:cNvPr id="3" name="Footer Placeholder 2">
            <a:extLst>
              <a:ext uri="{FF2B5EF4-FFF2-40B4-BE49-F238E27FC236}">
                <a16:creationId xmlns:a16="http://schemas.microsoft.com/office/drawing/2014/main" id="{24CEE59B-2995-08A8-2C06-3363C919B8C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9C25CB-3B0F-C5D7-595F-483E5554417C}"/>
              </a:ext>
            </a:extLst>
          </p:cNvPr>
          <p:cNvSpPr>
            <a:spLocks noGrp="1"/>
          </p:cNvSpPr>
          <p:nvPr>
            <p:ph type="sldNum" sz="quarter" idx="12"/>
          </p:nvPr>
        </p:nvSpPr>
        <p:spPr/>
        <p:txBody>
          <a:bodyPr/>
          <a:lstStyle/>
          <a:p>
            <a:fld id="{25192440-D282-4431-9470-A202609D288E}" type="slidenum">
              <a:rPr lang="en-US" smtClean="0"/>
              <a:t>‹#›</a:t>
            </a:fld>
            <a:endParaRPr lang="en-US"/>
          </a:p>
        </p:txBody>
      </p:sp>
    </p:spTree>
    <p:extLst>
      <p:ext uri="{BB962C8B-B14F-4D97-AF65-F5344CB8AC3E}">
        <p14:creationId xmlns:p14="http://schemas.microsoft.com/office/powerpoint/2010/main" val="33374054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9B543-7D47-7BB4-B9A1-5F728484CBCE}"/>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Content Placeholder 2">
            <a:extLst>
              <a:ext uri="{FF2B5EF4-FFF2-40B4-BE49-F238E27FC236}">
                <a16:creationId xmlns:a16="http://schemas.microsoft.com/office/drawing/2014/main" id="{A30EE34C-B45F-6E8F-5211-CB0D122E8FC8}"/>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D7D8EA-FB49-FE13-29E4-82C589CE57A1}"/>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2EA153C7-C62F-B408-DC3E-FC0C7188F759}"/>
              </a:ext>
            </a:extLst>
          </p:cNvPr>
          <p:cNvSpPr>
            <a:spLocks noGrp="1"/>
          </p:cNvSpPr>
          <p:nvPr>
            <p:ph type="dt" sz="half" idx="10"/>
          </p:nvPr>
        </p:nvSpPr>
        <p:spPr/>
        <p:txBody>
          <a:bodyPr/>
          <a:lstStyle/>
          <a:p>
            <a:fld id="{F736D861-0D99-4840-816D-66232B268ADF}" type="datetimeFigureOut">
              <a:rPr lang="en-US" smtClean="0"/>
              <a:t>10/15/2024</a:t>
            </a:fld>
            <a:endParaRPr lang="en-US"/>
          </a:p>
        </p:txBody>
      </p:sp>
      <p:sp>
        <p:nvSpPr>
          <p:cNvPr id="6" name="Footer Placeholder 5">
            <a:extLst>
              <a:ext uri="{FF2B5EF4-FFF2-40B4-BE49-F238E27FC236}">
                <a16:creationId xmlns:a16="http://schemas.microsoft.com/office/drawing/2014/main" id="{A13A64EF-ACBC-1E18-0A8B-71FC517B2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5E46DF-B4BD-64B9-048D-F2A85C80CE92}"/>
              </a:ext>
            </a:extLst>
          </p:cNvPr>
          <p:cNvSpPr>
            <a:spLocks noGrp="1"/>
          </p:cNvSpPr>
          <p:nvPr>
            <p:ph type="sldNum" sz="quarter" idx="12"/>
          </p:nvPr>
        </p:nvSpPr>
        <p:spPr/>
        <p:txBody>
          <a:bodyPr/>
          <a:lstStyle/>
          <a:p>
            <a:fld id="{25192440-D282-4431-9470-A202609D288E}" type="slidenum">
              <a:rPr lang="en-US" smtClean="0"/>
              <a:t>‹#›</a:t>
            </a:fld>
            <a:endParaRPr lang="en-US"/>
          </a:p>
        </p:txBody>
      </p:sp>
    </p:spTree>
    <p:extLst>
      <p:ext uri="{BB962C8B-B14F-4D97-AF65-F5344CB8AC3E}">
        <p14:creationId xmlns:p14="http://schemas.microsoft.com/office/powerpoint/2010/main" val="2609342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C2C8A-B0E1-05E8-B6FD-4B17C1EF1691}"/>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Picture Placeholder 2">
            <a:extLst>
              <a:ext uri="{FF2B5EF4-FFF2-40B4-BE49-F238E27FC236}">
                <a16:creationId xmlns:a16="http://schemas.microsoft.com/office/drawing/2014/main" id="{2EF7C7DA-0CB3-DA97-21CE-7FC256C4405B}"/>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a:p>
        </p:txBody>
      </p:sp>
      <p:sp>
        <p:nvSpPr>
          <p:cNvPr id="4" name="Text Placeholder 3">
            <a:extLst>
              <a:ext uri="{FF2B5EF4-FFF2-40B4-BE49-F238E27FC236}">
                <a16:creationId xmlns:a16="http://schemas.microsoft.com/office/drawing/2014/main" id="{A866F201-4A7F-4F76-93DE-AD74DB1F3D73}"/>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0BEEE251-3B14-B1EB-B156-CE631A1CF014}"/>
              </a:ext>
            </a:extLst>
          </p:cNvPr>
          <p:cNvSpPr>
            <a:spLocks noGrp="1"/>
          </p:cNvSpPr>
          <p:nvPr>
            <p:ph type="dt" sz="half" idx="10"/>
          </p:nvPr>
        </p:nvSpPr>
        <p:spPr/>
        <p:txBody>
          <a:bodyPr/>
          <a:lstStyle/>
          <a:p>
            <a:fld id="{F736D861-0D99-4840-816D-66232B268ADF}" type="datetimeFigureOut">
              <a:rPr lang="en-US" smtClean="0"/>
              <a:t>10/15/2024</a:t>
            </a:fld>
            <a:endParaRPr lang="en-US"/>
          </a:p>
        </p:txBody>
      </p:sp>
      <p:sp>
        <p:nvSpPr>
          <p:cNvPr id="6" name="Footer Placeholder 5">
            <a:extLst>
              <a:ext uri="{FF2B5EF4-FFF2-40B4-BE49-F238E27FC236}">
                <a16:creationId xmlns:a16="http://schemas.microsoft.com/office/drawing/2014/main" id="{DC23DF52-8894-75C6-D9CE-1187F0AF8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7FB513-1661-CC18-6D33-8B137CA7F19D}"/>
              </a:ext>
            </a:extLst>
          </p:cNvPr>
          <p:cNvSpPr>
            <a:spLocks noGrp="1"/>
          </p:cNvSpPr>
          <p:nvPr>
            <p:ph type="sldNum" sz="quarter" idx="12"/>
          </p:nvPr>
        </p:nvSpPr>
        <p:spPr/>
        <p:txBody>
          <a:bodyPr/>
          <a:lstStyle/>
          <a:p>
            <a:fld id="{25192440-D282-4431-9470-A202609D288E}" type="slidenum">
              <a:rPr lang="en-US" smtClean="0"/>
              <a:t>‹#›</a:t>
            </a:fld>
            <a:endParaRPr lang="en-US"/>
          </a:p>
        </p:txBody>
      </p:sp>
    </p:spTree>
    <p:extLst>
      <p:ext uri="{BB962C8B-B14F-4D97-AF65-F5344CB8AC3E}">
        <p14:creationId xmlns:p14="http://schemas.microsoft.com/office/powerpoint/2010/main" val="17500685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0CC08-76A7-0E91-9251-EF8C4967995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2F3F8F-C54F-FA66-C5B8-261BBDDBC8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1D7C6D-BED0-E59F-A1D5-FF620132886C}"/>
              </a:ext>
            </a:extLst>
          </p:cNvPr>
          <p:cNvSpPr>
            <a:spLocks noGrp="1"/>
          </p:cNvSpPr>
          <p:nvPr>
            <p:ph type="dt" sz="half" idx="10"/>
          </p:nvPr>
        </p:nvSpPr>
        <p:spPr/>
        <p:txBody>
          <a:bodyPr/>
          <a:lstStyle/>
          <a:p>
            <a:fld id="{F736D861-0D99-4840-816D-66232B268ADF}" type="datetimeFigureOut">
              <a:rPr lang="en-US" smtClean="0"/>
              <a:t>10/15/2024</a:t>
            </a:fld>
            <a:endParaRPr lang="en-US"/>
          </a:p>
        </p:txBody>
      </p:sp>
      <p:sp>
        <p:nvSpPr>
          <p:cNvPr id="5" name="Footer Placeholder 4">
            <a:extLst>
              <a:ext uri="{FF2B5EF4-FFF2-40B4-BE49-F238E27FC236}">
                <a16:creationId xmlns:a16="http://schemas.microsoft.com/office/drawing/2014/main" id="{C0AE3D43-4476-68D1-F4D2-6DADE14236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52FE16-BCAA-E44F-D87C-23CAC784B3D9}"/>
              </a:ext>
            </a:extLst>
          </p:cNvPr>
          <p:cNvSpPr>
            <a:spLocks noGrp="1"/>
          </p:cNvSpPr>
          <p:nvPr>
            <p:ph type="sldNum" sz="quarter" idx="12"/>
          </p:nvPr>
        </p:nvSpPr>
        <p:spPr/>
        <p:txBody>
          <a:bodyPr/>
          <a:lstStyle/>
          <a:p>
            <a:fld id="{25192440-D282-4431-9470-A202609D288E}" type="slidenum">
              <a:rPr lang="en-US" smtClean="0"/>
              <a:t>‹#›</a:t>
            </a:fld>
            <a:endParaRPr lang="en-US"/>
          </a:p>
        </p:txBody>
      </p:sp>
    </p:spTree>
    <p:extLst>
      <p:ext uri="{BB962C8B-B14F-4D97-AF65-F5344CB8AC3E}">
        <p14:creationId xmlns:p14="http://schemas.microsoft.com/office/powerpoint/2010/main" val="41979900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64ABA4-0BC3-2D7F-70EB-11222BF45D17}"/>
              </a:ext>
            </a:extLst>
          </p:cNvPr>
          <p:cNvSpPr>
            <a:spLocks noGrp="1"/>
          </p:cNvSpPr>
          <p:nvPr>
            <p:ph type="title" orient="vert"/>
          </p:nvPr>
        </p:nvSpPr>
        <p:spPr>
          <a:xfrm>
            <a:off x="10469880" y="438150"/>
            <a:ext cx="3154680" cy="697420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966E7B-CBB4-BA57-B2DE-6A4B97643175}"/>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D429B9-9F4D-DB94-C949-9B707472BE32}"/>
              </a:ext>
            </a:extLst>
          </p:cNvPr>
          <p:cNvSpPr>
            <a:spLocks noGrp="1"/>
          </p:cNvSpPr>
          <p:nvPr>
            <p:ph type="dt" sz="half" idx="10"/>
          </p:nvPr>
        </p:nvSpPr>
        <p:spPr/>
        <p:txBody>
          <a:bodyPr/>
          <a:lstStyle/>
          <a:p>
            <a:fld id="{F736D861-0D99-4840-816D-66232B268ADF}" type="datetimeFigureOut">
              <a:rPr lang="en-US" smtClean="0"/>
              <a:t>10/15/2024</a:t>
            </a:fld>
            <a:endParaRPr lang="en-US"/>
          </a:p>
        </p:txBody>
      </p:sp>
      <p:sp>
        <p:nvSpPr>
          <p:cNvPr id="5" name="Footer Placeholder 4">
            <a:extLst>
              <a:ext uri="{FF2B5EF4-FFF2-40B4-BE49-F238E27FC236}">
                <a16:creationId xmlns:a16="http://schemas.microsoft.com/office/drawing/2014/main" id="{76CAEA9B-544E-573E-8660-C4B5747B05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5612BA-6053-09F7-6F20-49D6536EBF9A}"/>
              </a:ext>
            </a:extLst>
          </p:cNvPr>
          <p:cNvSpPr>
            <a:spLocks noGrp="1"/>
          </p:cNvSpPr>
          <p:nvPr>
            <p:ph type="sldNum" sz="quarter" idx="12"/>
          </p:nvPr>
        </p:nvSpPr>
        <p:spPr/>
        <p:txBody>
          <a:bodyPr/>
          <a:lstStyle/>
          <a:p>
            <a:fld id="{25192440-D282-4431-9470-A202609D288E}" type="slidenum">
              <a:rPr lang="en-US" smtClean="0"/>
              <a:t>‹#›</a:t>
            </a:fld>
            <a:endParaRPr lang="en-US"/>
          </a:p>
        </p:txBody>
      </p:sp>
    </p:spTree>
    <p:extLst>
      <p:ext uri="{BB962C8B-B14F-4D97-AF65-F5344CB8AC3E}">
        <p14:creationId xmlns:p14="http://schemas.microsoft.com/office/powerpoint/2010/main" val="17669011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E00B0-08C8-0972-3A4F-9479DC807447}"/>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p>
        </p:txBody>
      </p:sp>
      <p:sp>
        <p:nvSpPr>
          <p:cNvPr id="3" name="Subtitle 2">
            <a:extLst>
              <a:ext uri="{FF2B5EF4-FFF2-40B4-BE49-F238E27FC236}">
                <a16:creationId xmlns:a16="http://schemas.microsoft.com/office/drawing/2014/main" id="{5D9A116F-15A2-340F-414C-31B13B90253B}"/>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p>
        </p:txBody>
      </p:sp>
      <p:sp>
        <p:nvSpPr>
          <p:cNvPr id="4" name="Date Placeholder 3">
            <a:extLst>
              <a:ext uri="{FF2B5EF4-FFF2-40B4-BE49-F238E27FC236}">
                <a16:creationId xmlns:a16="http://schemas.microsoft.com/office/drawing/2014/main" id="{6ED84F0F-E55C-3A68-3459-46048D411E75}"/>
              </a:ext>
            </a:extLst>
          </p:cNvPr>
          <p:cNvSpPr>
            <a:spLocks noGrp="1"/>
          </p:cNvSpPr>
          <p:nvPr>
            <p:ph type="dt" sz="half" idx="10"/>
          </p:nvPr>
        </p:nvSpPr>
        <p:spPr/>
        <p:txBody>
          <a:bodyPr/>
          <a:lstStyle/>
          <a:p>
            <a:fld id="{94FDA017-E430-46C8-8374-10512B1F8D44}" type="datetimeFigureOut">
              <a:rPr lang="en-US" smtClean="0"/>
              <a:t>10/15/2024</a:t>
            </a:fld>
            <a:endParaRPr lang="en-US"/>
          </a:p>
        </p:txBody>
      </p:sp>
      <p:sp>
        <p:nvSpPr>
          <p:cNvPr id="5" name="Footer Placeholder 4">
            <a:extLst>
              <a:ext uri="{FF2B5EF4-FFF2-40B4-BE49-F238E27FC236}">
                <a16:creationId xmlns:a16="http://schemas.microsoft.com/office/drawing/2014/main" id="{DFCA32C3-945B-9C1C-6CF8-12D9C7A11D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F01066-7BAB-8116-BF6F-C12192A93DFD}"/>
              </a:ext>
            </a:extLst>
          </p:cNvPr>
          <p:cNvSpPr>
            <a:spLocks noGrp="1"/>
          </p:cNvSpPr>
          <p:nvPr>
            <p:ph type="sldNum" sz="quarter" idx="12"/>
          </p:nvPr>
        </p:nvSpPr>
        <p:spPr/>
        <p:txBody>
          <a:bodyPr/>
          <a:lstStyle/>
          <a:p>
            <a:fld id="{E535FD0A-51C7-4916-9BB3-BED32FBC5E39}" type="slidenum">
              <a:rPr lang="en-US" smtClean="0"/>
              <a:t>‹#›</a:t>
            </a:fld>
            <a:endParaRPr lang="en-US"/>
          </a:p>
        </p:txBody>
      </p:sp>
    </p:spTree>
    <p:extLst>
      <p:ext uri="{BB962C8B-B14F-4D97-AF65-F5344CB8AC3E}">
        <p14:creationId xmlns:p14="http://schemas.microsoft.com/office/powerpoint/2010/main" val="5596725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C33A0-F1F0-8B0F-2CE9-1EEBA3620A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AB90AF-DA90-94A7-35E1-A392D343AE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66CC16-3A5E-60B1-B09D-A88F37CF5D3C}"/>
              </a:ext>
            </a:extLst>
          </p:cNvPr>
          <p:cNvSpPr>
            <a:spLocks noGrp="1"/>
          </p:cNvSpPr>
          <p:nvPr>
            <p:ph type="dt" sz="half" idx="10"/>
          </p:nvPr>
        </p:nvSpPr>
        <p:spPr/>
        <p:txBody>
          <a:bodyPr/>
          <a:lstStyle/>
          <a:p>
            <a:fld id="{94FDA017-E430-46C8-8374-10512B1F8D44}" type="datetimeFigureOut">
              <a:rPr lang="en-US" smtClean="0"/>
              <a:t>10/15/2024</a:t>
            </a:fld>
            <a:endParaRPr lang="en-US"/>
          </a:p>
        </p:txBody>
      </p:sp>
      <p:sp>
        <p:nvSpPr>
          <p:cNvPr id="5" name="Footer Placeholder 4">
            <a:extLst>
              <a:ext uri="{FF2B5EF4-FFF2-40B4-BE49-F238E27FC236}">
                <a16:creationId xmlns:a16="http://schemas.microsoft.com/office/drawing/2014/main" id="{4A8B81CB-1C5D-9D06-2340-3B01A7132E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5B6A64-EE3C-D4AF-2FA1-6F69A3B2EC4E}"/>
              </a:ext>
            </a:extLst>
          </p:cNvPr>
          <p:cNvSpPr>
            <a:spLocks noGrp="1"/>
          </p:cNvSpPr>
          <p:nvPr>
            <p:ph type="sldNum" sz="quarter" idx="12"/>
          </p:nvPr>
        </p:nvSpPr>
        <p:spPr/>
        <p:txBody>
          <a:bodyPr/>
          <a:lstStyle/>
          <a:p>
            <a:fld id="{E535FD0A-51C7-4916-9BB3-BED32FBC5E39}" type="slidenum">
              <a:rPr lang="en-US" smtClean="0"/>
              <a:t>‹#›</a:t>
            </a:fld>
            <a:endParaRPr lang="en-US"/>
          </a:p>
        </p:txBody>
      </p:sp>
    </p:spTree>
    <p:extLst>
      <p:ext uri="{BB962C8B-B14F-4D97-AF65-F5344CB8AC3E}">
        <p14:creationId xmlns:p14="http://schemas.microsoft.com/office/powerpoint/2010/main" val="20170788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64AA2-8F4A-877E-A390-F6891172A66E}"/>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p>
        </p:txBody>
      </p:sp>
      <p:sp>
        <p:nvSpPr>
          <p:cNvPr id="3" name="Text Placeholder 2">
            <a:extLst>
              <a:ext uri="{FF2B5EF4-FFF2-40B4-BE49-F238E27FC236}">
                <a16:creationId xmlns:a16="http://schemas.microsoft.com/office/drawing/2014/main" id="{29EE3375-7725-2A50-BA21-66BD8F4D5748}"/>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D65878-EF06-B7A2-3124-42C6575E0219}"/>
              </a:ext>
            </a:extLst>
          </p:cNvPr>
          <p:cNvSpPr>
            <a:spLocks noGrp="1"/>
          </p:cNvSpPr>
          <p:nvPr>
            <p:ph type="dt" sz="half" idx="10"/>
          </p:nvPr>
        </p:nvSpPr>
        <p:spPr/>
        <p:txBody>
          <a:bodyPr/>
          <a:lstStyle/>
          <a:p>
            <a:fld id="{94FDA017-E430-46C8-8374-10512B1F8D44}" type="datetimeFigureOut">
              <a:rPr lang="en-US" smtClean="0"/>
              <a:t>10/15/2024</a:t>
            </a:fld>
            <a:endParaRPr lang="en-US"/>
          </a:p>
        </p:txBody>
      </p:sp>
      <p:sp>
        <p:nvSpPr>
          <p:cNvPr id="5" name="Footer Placeholder 4">
            <a:extLst>
              <a:ext uri="{FF2B5EF4-FFF2-40B4-BE49-F238E27FC236}">
                <a16:creationId xmlns:a16="http://schemas.microsoft.com/office/drawing/2014/main" id="{2DD99F71-3B3C-1AAE-0889-ABFC60F89F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20392-2455-9BA4-81C3-3953E8EF7F5A}"/>
              </a:ext>
            </a:extLst>
          </p:cNvPr>
          <p:cNvSpPr>
            <a:spLocks noGrp="1"/>
          </p:cNvSpPr>
          <p:nvPr>
            <p:ph type="sldNum" sz="quarter" idx="12"/>
          </p:nvPr>
        </p:nvSpPr>
        <p:spPr/>
        <p:txBody>
          <a:bodyPr/>
          <a:lstStyle/>
          <a:p>
            <a:fld id="{E535FD0A-51C7-4916-9BB3-BED32FBC5E39}" type="slidenum">
              <a:rPr lang="en-US" smtClean="0"/>
              <a:t>‹#›</a:t>
            </a:fld>
            <a:endParaRPr lang="en-US"/>
          </a:p>
        </p:txBody>
      </p:sp>
    </p:spTree>
    <p:extLst>
      <p:ext uri="{BB962C8B-B14F-4D97-AF65-F5344CB8AC3E}">
        <p14:creationId xmlns:p14="http://schemas.microsoft.com/office/powerpoint/2010/main" val="31113710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B9B53-5877-A6C9-2E8F-5243988B8B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30750D-AC04-A293-8BB1-24154D8EFACC}"/>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B6BB1B-43A1-BDE3-CF71-D5F0322E8837}"/>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D248E0-5277-2754-9189-CF5F5CE2B509}"/>
              </a:ext>
            </a:extLst>
          </p:cNvPr>
          <p:cNvSpPr>
            <a:spLocks noGrp="1"/>
          </p:cNvSpPr>
          <p:nvPr>
            <p:ph type="dt" sz="half" idx="10"/>
          </p:nvPr>
        </p:nvSpPr>
        <p:spPr/>
        <p:txBody>
          <a:bodyPr/>
          <a:lstStyle/>
          <a:p>
            <a:fld id="{94FDA017-E430-46C8-8374-10512B1F8D44}" type="datetimeFigureOut">
              <a:rPr lang="en-US" smtClean="0"/>
              <a:t>10/15/2024</a:t>
            </a:fld>
            <a:endParaRPr lang="en-US"/>
          </a:p>
        </p:txBody>
      </p:sp>
      <p:sp>
        <p:nvSpPr>
          <p:cNvPr id="6" name="Footer Placeholder 5">
            <a:extLst>
              <a:ext uri="{FF2B5EF4-FFF2-40B4-BE49-F238E27FC236}">
                <a16:creationId xmlns:a16="http://schemas.microsoft.com/office/drawing/2014/main" id="{801F28A0-F1E8-8E9A-6D3E-799BB49F43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8D07B5-6C25-1782-A196-AF599380AEC8}"/>
              </a:ext>
            </a:extLst>
          </p:cNvPr>
          <p:cNvSpPr>
            <a:spLocks noGrp="1"/>
          </p:cNvSpPr>
          <p:nvPr>
            <p:ph type="sldNum" sz="quarter" idx="12"/>
          </p:nvPr>
        </p:nvSpPr>
        <p:spPr/>
        <p:txBody>
          <a:bodyPr/>
          <a:lstStyle/>
          <a:p>
            <a:fld id="{E535FD0A-51C7-4916-9BB3-BED32FBC5E39}" type="slidenum">
              <a:rPr lang="en-US" smtClean="0"/>
              <a:t>‹#›</a:t>
            </a:fld>
            <a:endParaRPr lang="en-US"/>
          </a:p>
        </p:txBody>
      </p:sp>
    </p:spTree>
    <p:extLst>
      <p:ext uri="{BB962C8B-B14F-4D97-AF65-F5344CB8AC3E}">
        <p14:creationId xmlns:p14="http://schemas.microsoft.com/office/powerpoint/2010/main" val="140802610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DA443-513C-51E0-2968-8B28DD406F53}"/>
              </a:ext>
            </a:extLst>
          </p:cNvPr>
          <p:cNvSpPr>
            <a:spLocks noGrp="1"/>
          </p:cNvSpPr>
          <p:nvPr>
            <p:ph type="title"/>
          </p:nvPr>
        </p:nvSpPr>
        <p:spPr>
          <a:xfrm>
            <a:off x="1007746" y="438150"/>
            <a:ext cx="12618720" cy="1590676"/>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B809FB-66AB-B033-5DA1-F511E19F36B8}"/>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C3DC4D60-C46E-F9CB-958B-7F64769FB430}"/>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D42EDBD-1600-F070-92A5-9CC655EFC188}"/>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126254C5-3F5D-E70C-DD9C-3AA106131D4C}"/>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B36A20-954B-D39F-C895-44918D9439F1}"/>
              </a:ext>
            </a:extLst>
          </p:cNvPr>
          <p:cNvSpPr>
            <a:spLocks noGrp="1"/>
          </p:cNvSpPr>
          <p:nvPr>
            <p:ph type="dt" sz="half" idx="10"/>
          </p:nvPr>
        </p:nvSpPr>
        <p:spPr/>
        <p:txBody>
          <a:bodyPr/>
          <a:lstStyle/>
          <a:p>
            <a:fld id="{94FDA017-E430-46C8-8374-10512B1F8D44}" type="datetimeFigureOut">
              <a:rPr lang="en-US" smtClean="0"/>
              <a:t>10/15/2024</a:t>
            </a:fld>
            <a:endParaRPr lang="en-US"/>
          </a:p>
        </p:txBody>
      </p:sp>
      <p:sp>
        <p:nvSpPr>
          <p:cNvPr id="8" name="Footer Placeholder 7">
            <a:extLst>
              <a:ext uri="{FF2B5EF4-FFF2-40B4-BE49-F238E27FC236}">
                <a16:creationId xmlns:a16="http://schemas.microsoft.com/office/drawing/2014/main" id="{C7DEEC44-CB5A-50C0-EBA0-CDE4FBEE571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B10406-80B3-B8D4-6EA0-4F105DC305A7}"/>
              </a:ext>
            </a:extLst>
          </p:cNvPr>
          <p:cNvSpPr>
            <a:spLocks noGrp="1"/>
          </p:cNvSpPr>
          <p:nvPr>
            <p:ph type="sldNum" sz="quarter" idx="12"/>
          </p:nvPr>
        </p:nvSpPr>
        <p:spPr/>
        <p:txBody>
          <a:bodyPr/>
          <a:lstStyle/>
          <a:p>
            <a:fld id="{E535FD0A-51C7-4916-9BB3-BED32FBC5E39}" type="slidenum">
              <a:rPr lang="en-US" smtClean="0"/>
              <a:t>‹#›</a:t>
            </a:fld>
            <a:endParaRPr lang="en-US"/>
          </a:p>
        </p:txBody>
      </p:sp>
    </p:spTree>
    <p:extLst>
      <p:ext uri="{BB962C8B-B14F-4D97-AF65-F5344CB8AC3E}">
        <p14:creationId xmlns:p14="http://schemas.microsoft.com/office/powerpoint/2010/main" val="941784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2DCE4-ED26-4FAD-9AB7-CD13F27C90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299232E-E456-9772-B2FE-2C8351DD06C5}"/>
              </a:ext>
            </a:extLst>
          </p:cNvPr>
          <p:cNvSpPr>
            <a:spLocks noGrp="1"/>
          </p:cNvSpPr>
          <p:nvPr>
            <p:ph type="dt" sz="half" idx="10"/>
          </p:nvPr>
        </p:nvSpPr>
        <p:spPr/>
        <p:txBody>
          <a:bodyPr/>
          <a:lstStyle/>
          <a:p>
            <a:fld id="{94FDA017-E430-46C8-8374-10512B1F8D44}" type="datetimeFigureOut">
              <a:rPr lang="en-US" smtClean="0"/>
              <a:t>10/15/2024</a:t>
            </a:fld>
            <a:endParaRPr lang="en-US"/>
          </a:p>
        </p:txBody>
      </p:sp>
      <p:sp>
        <p:nvSpPr>
          <p:cNvPr id="4" name="Footer Placeholder 3">
            <a:extLst>
              <a:ext uri="{FF2B5EF4-FFF2-40B4-BE49-F238E27FC236}">
                <a16:creationId xmlns:a16="http://schemas.microsoft.com/office/drawing/2014/main" id="{E0B64740-0F3F-A040-589C-FE44C55BF7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48A46DA-0EF5-AC50-0BAB-8D7B77139A6A}"/>
              </a:ext>
            </a:extLst>
          </p:cNvPr>
          <p:cNvSpPr>
            <a:spLocks noGrp="1"/>
          </p:cNvSpPr>
          <p:nvPr>
            <p:ph type="sldNum" sz="quarter" idx="12"/>
          </p:nvPr>
        </p:nvSpPr>
        <p:spPr/>
        <p:txBody>
          <a:bodyPr/>
          <a:lstStyle/>
          <a:p>
            <a:fld id="{E535FD0A-51C7-4916-9BB3-BED32FBC5E39}" type="slidenum">
              <a:rPr lang="en-US" smtClean="0"/>
              <a:t>‹#›</a:t>
            </a:fld>
            <a:endParaRPr lang="en-US"/>
          </a:p>
        </p:txBody>
      </p:sp>
    </p:spTree>
    <p:extLst>
      <p:ext uri="{BB962C8B-B14F-4D97-AF65-F5344CB8AC3E}">
        <p14:creationId xmlns:p14="http://schemas.microsoft.com/office/powerpoint/2010/main" val="33194548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2F4253-93C8-B33E-061C-5C4397E84E24}"/>
              </a:ext>
            </a:extLst>
          </p:cNvPr>
          <p:cNvSpPr>
            <a:spLocks noGrp="1"/>
          </p:cNvSpPr>
          <p:nvPr>
            <p:ph type="dt" sz="half" idx="10"/>
          </p:nvPr>
        </p:nvSpPr>
        <p:spPr/>
        <p:txBody>
          <a:bodyPr/>
          <a:lstStyle/>
          <a:p>
            <a:fld id="{94FDA017-E430-46C8-8374-10512B1F8D44}" type="datetimeFigureOut">
              <a:rPr lang="en-US" smtClean="0"/>
              <a:t>10/15/2024</a:t>
            </a:fld>
            <a:endParaRPr lang="en-US"/>
          </a:p>
        </p:txBody>
      </p:sp>
      <p:sp>
        <p:nvSpPr>
          <p:cNvPr id="3" name="Footer Placeholder 2">
            <a:extLst>
              <a:ext uri="{FF2B5EF4-FFF2-40B4-BE49-F238E27FC236}">
                <a16:creationId xmlns:a16="http://schemas.microsoft.com/office/drawing/2014/main" id="{0E3D488A-3471-D33F-25B1-0D330172BE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EA2795-B133-B983-8208-606747495416}"/>
              </a:ext>
            </a:extLst>
          </p:cNvPr>
          <p:cNvSpPr>
            <a:spLocks noGrp="1"/>
          </p:cNvSpPr>
          <p:nvPr>
            <p:ph type="sldNum" sz="quarter" idx="12"/>
          </p:nvPr>
        </p:nvSpPr>
        <p:spPr/>
        <p:txBody>
          <a:bodyPr/>
          <a:lstStyle/>
          <a:p>
            <a:fld id="{E535FD0A-51C7-4916-9BB3-BED32FBC5E39}" type="slidenum">
              <a:rPr lang="en-US" smtClean="0"/>
              <a:t>‹#›</a:t>
            </a:fld>
            <a:endParaRPr lang="en-US"/>
          </a:p>
        </p:txBody>
      </p:sp>
    </p:spTree>
    <p:extLst>
      <p:ext uri="{BB962C8B-B14F-4D97-AF65-F5344CB8AC3E}">
        <p14:creationId xmlns:p14="http://schemas.microsoft.com/office/powerpoint/2010/main" val="36533861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8A9AC-9976-AEB6-3C81-7443406889F6}"/>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Content Placeholder 2">
            <a:extLst>
              <a:ext uri="{FF2B5EF4-FFF2-40B4-BE49-F238E27FC236}">
                <a16:creationId xmlns:a16="http://schemas.microsoft.com/office/drawing/2014/main" id="{E7F19035-EC70-B979-7B5D-D5896BA9822D}"/>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A8DE09-A368-8C2A-5FD8-2B96DD80E86F}"/>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AB861DDB-7B27-2813-A37D-CC74F203A37E}"/>
              </a:ext>
            </a:extLst>
          </p:cNvPr>
          <p:cNvSpPr>
            <a:spLocks noGrp="1"/>
          </p:cNvSpPr>
          <p:nvPr>
            <p:ph type="dt" sz="half" idx="10"/>
          </p:nvPr>
        </p:nvSpPr>
        <p:spPr/>
        <p:txBody>
          <a:bodyPr/>
          <a:lstStyle/>
          <a:p>
            <a:fld id="{94FDA017-E430-46C8-8374-10512B1F8D44}" type="datetimeFigureOut">
              <a:rPr lang="en-US" smtClean="0"/>
              <a:t>10/15/2024</a:t>
            </a:fld>
            <a:endParaRPr lang="en-US"/>
          </a:p>
        </p:txBody>
      </p:sp>
      <p:sp>
        <p:nvSpPr>
          <p:cNvPr id="6" name="Footer Placeholder 5">
            <a:extLst>
              <a:ext uri="{FF2B5EF4-FFF2-40B4-BE49-F238E27FC236}">
                <a16:creationId xmlns:a16="http://schemas.microsoft.com/office/drawing/2014/main" id="{FBC51A53-7CEA-E1D9-860B-6DB7EF309A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DDD42D-C071-B06E-6013-1C15928EC723}"/>
              </a:ext>
            </a:extLst>
          </p:cNvPr>
          <p:cNvSpPr>
            <a:spLocks noGrp="1"/>
          </p:cNvSpPr>
          <p:nvPr>
            <p:ph type="sldNum" sz="quarter" idx="12"/>
          </p:nvPr>
        </p:nvSpPr>
        <p:spPr/>
        <p:txBody>
          <a:bodyPr/>
          <a:lstStyle/>
          <a:p>
            <a:fld id="{E535FD0A-51C7-4916-9BB3-BED32FBC5E39}" type="slidenum">
              <a:rPr lang="en-US" smtClean="0"/>
              <a:t>‹#›</a:t>
            </a:fld>
            <a:endParaRPr lang="en-US"/>
          </a:p>
        </p:txBody>
      </p:sp>
    </p:spTree>
    <p:extLst>
      <p:ext uri="{BB962C8B-B14F-4D97-AF65-F5344CB8AC3E}">
        <p14:creationId xmlns:p14="http://schemas.microsoft.com/office/powerpoint/2010/main" val="221740919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04C61-D3A4-58F9-0CA5-74613CC90548}"/>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Picture Placeholder 2">
            <a:extLst>
              <a:ext uri="{FF2B5EF4-FFF2-40B4-BE49-F238E27FC236}">
                <a16:creationId xmlns:a16="http://schemas.microsoft.com/office/drawing/2014/main" id="{F6DA02A3-1A59-54B7-A1E1-84FCF267E24F}"/>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a:p>
        </p:txBody>
      </p:sp>
      <p:sp>
        <p:nvSpPr>
          <p:cNvPr id="4" name="Text Placeholder 3">
            <a:extLst>
              <a:ext uri="{FF2B5EF4-FFF2-40B4-BE49-F238E27FC236}">
                <a16:creationId xmlns:a16="http://schemas.microsoft.com/office/drawing/2014/main" id="{E9C59F84-ABFD-5AAC-E85F-5A0F56B324A5}"/>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ADF2C30A-7E66-E524-57A6-9F4FF3399833}"/>
              </a:ext>
            </a:extLst>
          </p:cNvPr>
          <p:cNvSpPr>
            <a:spLocks noGrp="1"/>
          </p:cNvSpPr>
          <p:nvPr>
            <p:ph type="dt" sz="half" idx="10"/>
          </p:nvPr>
        </p:nvSpPr>
        <p:spPr/>
        <p:txBody>
          <a:bodyPr/>
          <a:lstStyle/>
          <a:p>
            <a:fld id="{94FDA017-E430-46C8-8374-10512B1F8D44}" type="datetimeFigureOut">
              <a:rPr lang="en-US" smtClean="0"/>
              <a:t>10/15/2024</a:t>
            </a:fld>
            <a:endParaRPr lang="en-US"/>
          </a:p>
        </p:txBody>
      </p:sp>
      <p:sp>
        <p:nvSpPr>
          <p:cNvPr id="6" name="Footer Placeholder 5">
            <a:extLst>
              <a:ext uri="{FF2B5EF4-FFF2-40B4-BE49-F238E27FC236}">
                <a16:creationId xmlns:a16="http://schemas.microsoft.com/office/drawing/2014/main" id="{FFCE0E02-E08D-95FD-DC0B-6C19A3F602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C26A80-C864-D923-AF6D-0CC6A9CD6EB5}"/>
              </a:ext>
            </a:extLst>
          </p:cNvPr>
          <p:cNvSpPr>
            <a:spLocks noGrp="1"/>
          </p:cNvSpPr>
          <p:nvPr>
            <p:ph type="sldNum" sz="quarter" idx="12"/>
          </p:nvPr>
        </p:nvSpPr>
        <p:spPr/>
        <p:txBody>
          <a:bodyPr/>
          <a:lstStyle/>
          <a:p>
            <a:fld id="{E535FD0A-51C7-4916-9BB3-BED32FBC5E39}" type="slidenum">
              <a:rPr lang="en-US" smtClean="0"/>
              <a:t>‹#›</a:t>
            </a:fld>
            <a:endParaRPr lang="en-US"/>
          </a:p>
        </p:txBody>
      </p:sp>
    </p:spTree>
    <p:extLst>
      <p:ext uri="{BB962C8B-B14F-4D97-AF65-F5344CB8AC3E}">
        <p14:creationId xmlns:p14="http://schemas.microsoft.com/office/powerpoint/2010/main" val="30961614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17B8D-BD1F-0E02-91C8-9D106027EB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2FF69C1-AA4A-DD3F-5FF3-AF399964AF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E83A9D-09A0-2279-4852-0CC0E869C927}"/>
              </a:ext>
            </a:extLst>
          </p:cNvPr>
          <p:cNvSpPr>
            <a:spLocks noGrp="1"/>
          </p:cNvSpPr>
          <p:nvPr>
            <p:ph type="dt" sz="half" idx="10"/>
          </p:nvPr>
        </p:nvSpPr>
        <p:spPr/>
        <p:txBody>
          <a:bodyPr/>
          <a:lstStyle/>
          <a:p>
            <a:fld id="{94FDA017-E430-46C8-8374-10512B1F8D44}" type="datetimeFigureOut">
              <a:rPr lang="en-US" smtClean="0"/>
              <a:t>10/15/2024</a:t>
            </a:fld>
            <a:endParaRPr lang="en-US"/>
          </a:p>
        </p:txBody>
      </p:sp>
      <p:sp>
        <p:nvSpPr>
          <p:cNvPr id="5" name="Footer Placeholder 4">
            <a:extLst>
              <a:ext uri="{FF2B5EF4-FFF2-40B4-BE49-F238E27FC236}">
                <a16:creationId xmlns:a16="http://schemas.microsoft.com/office/drawing/2014/main" id="{38DFD6F0-15F0-6487-4E9A-1673FF36A3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6F7027-84FE-7A09-DAEE-34080328639B}"/>
              </a:ext>
            </a:extLst>
          </p:cNvPr>
          <p:cNvSpPr>
            <a:spLocks noGrp="1"/>
          </p:cNvSpPr>
          <p:nvPr>
            <p:ph type="sldNum" sz="quarter" idx="12"/>
          </p:nvPr>
        </p:nvSpPr>
        <p:spPr/>
        <p:txBody>
          <a:bodyPr/>
          <a:lstStyle/>
          <a:p>
            <a:fld id="{E535FD0A-51C7-4916-9BB3-BED32FBC5E39}" type="slidenum">
              <a:rPr lang="en-US" smtClean="0"/>
              <a:t>‹#›</a:t>
            </a:fld>
            <a:endParaRPr lang="en-US"/>
          </a:p>
        </p:txBody>
      </p:sp>
    </p:spTree>
    <p:extLst>
      <p:ext uri="{BB962C8B-B14F-4D97-AF65-F5344CB8AC3E}">
        <p14:creationId xmlns:p14="http://schemas.microsoft.com/office/powerpoint/2010/main" val="330569198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DCD3B4-36CD-16C3-106B-B1F098DE6CD6}"/>
              </a:ext>
            </a:extLst>
          </p:cNvPr>
          <p:cNvSpPr>
            <a:spLocks noGrp="1"/>
          </p:cNvSpPr>
          <p:nvPr>
            <p:ph type="title" orient="vert"/>
          </p:nvPr>
        </p:nvSpPr>
        <p:spPr>
          <a:xfrm>
            <a:off x="10469880" y="438150"/>
            <a:ext cx="3154680" cy="697420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79E5B2-C603-80A8-5FCD-EC2764797D59}"/>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12A0DE-5918-0716-BCC8-2BD8B3F2C934}"/>
              </a:ext>
            </a:extLst>
          </p:cNvPr>
          <p:cNvSpPr>
            <a:spLocks noGrp="1"/>
          </p:cNvSpPr>
          <p:nvPr>
            <p:ph type="dt" sz="half" idx="10"/>
          </p:nvPr>
        </p:nvSpPr>
        <p:spPr/>
        <p:txBody>
          <a:bodyPr/>
          <a:lstStyle/>
          <a:p>
            <a:fld id="{94FDA017-E430-46C8-8374-10512B1F8D44}" type="datetimeFigureOut">
              <a:rPr lang="en-US" smtClean="0"/>
              <a:t>10/15/2024</a:t>
            </a:fld>
            <a:endParaRPr lang="en-US"/>
          </a:p>
        </p:txBody>
      </p:sp>
      <p:sp>
        <p:nvSpPr>
          <p:cNvPr id="5" name="Footer Placeholder 4">
            <a:extLst>
              <a:ext uri="{FF2B5EF4-FFF2-40B4-BE49-F238E27FC236}">
                <a16:creationId xmlns:a16="http://schemas.microsoft.com/office/drawing/2014/main" id="{C18FCCD6-C11B-60A5-D7FC-370CEFDC24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CAE381-3A6B-6FEB-DE6A-ABC3F404A7FE}"/>
              </a:ext>
            </a:extLst>
          </p:cNvPr>
          <p:cNvSpPr>
            <a:spLocks noGrp="1"/>
          </p:cNvSpPr>
          <p:nvPr>
            <p:ph type="sldNum" sz="quarter" idx="12"/>
          </p:nvPr>
        </p:nvSpPr>
        <p:spPr/>
        <p:txBody>
          <a:bodyPr/>
          <a:lstStyle/>
          <a:p>
            <a:fld id="{E535FD0A-51C7-4916-9BB3-BED32FBC5E39}" type="slidenum">
              <a:rPr lang="en-US" smtClean="0"/>
              <a:t>‹#›</a:t>
            </a:fld>
            <a:endParaRPr lang="en-US"/>
          </a:p>
        </p:txBody>
      </p:sp>
    </p:spTree>
    <p:extLst>
      <p:ext uri="{BB962C8B-B14F-4D97-AF65-F5344CB8AC3E}">
        <p14:creationId xmlns:p14="http://schemas.microsoft.com/office/powerpoint/2010/main" val="30917972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73"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2FEBF1-7501-A55D-19C7-3BEB9E83CB39}"/>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A36073A-27A2-1741-36EB-3455E06CFDB1}"/>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CC97F6-E477-102C-0075-0A4BBDAA08C6}"/>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82000"/>
                  </a:schemeClr>
                </a:solidFill>
              </a:defRPr>
            </a:lvl1pPr>
          </a:lstStyle>
          <a:p>
            <a:fld id="{F736D861-0D99-4840-816D-66232B268ADF}" type="datetimeFigureOut">
              <a:rPr lang="en-US" smtClean="0"/>
              <a:t>10/15/2024</a:t>
            </a:fld>
            <a:endParaRPr lang="en-US"/>
          </a:p>
        </p:txBody>
      </p:sp>
      <p:sp>
        <p:nvSpPr>
          <p:cNvPr id="5" name="Footer Placeholder 4">
            <a:extLst>
              <a:ext uri="{FF2B5EF4-FFF2-40B4-BE49-F238E27FC236}">
                <a16:creationId xmlns:a16="http://schemas.microsoft.com/office/drawing/2014/main" id="{73C43871-ED97-740C-FFDA-59A3D1B2F420}"/>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EB36A29-473B-64DC-B095-B9A17A58FC8E}"/>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82000"/>
                  </a:schemeClr>
                </a:solidFill>
              </a:defRPr>
            </a:lvl1pPr>
          </a:lstStyle>
          <a:p>
            <a:fld id="{25192440-D282-4431-9470-A202609D288E}" type="slidenum">
              <a:rPr lang="en-US" smtClean="0"/>
              <a:t>‹#›</a:t>
            </a:fld>
            <a:endParaRPr lang="en-US"/>
          </a:p>
        </p:txBody>
      </p:sp>
    </p:spTree>
    <p:extLst>
      <p:ext uri="{BB962C8B-B14F-4D97-AF65-F5344CB8AC3E}">
        <p14:creationId xmlns:p14="http://schemas.microsoft.com/office/powerpoint/2010/main" val="3381962584"/>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1F042B-6711-FCD8-1661-42D49D0AC325}"/>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5AEB56-4305-35F9-0DB3-E48B8AE3504C}"/>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20301C-AC94-910D-444A-4879C8E7E648}"/>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94FDA017-E430-46C8-8374-10512B1F8D44}" type="datetimeFigureOut">
              <a:rPr lang="en-US" smtClean="0"/>
              <a:t>10/15/2024</a:t>
            </a:fld>
            <a:endParaRPr lang="en-US"/>
          </a:p>
        </p:txBody>
      </p:sp>
      <p:sp>
        <p:nvSpPr>
          <p:cNvPr id="5" name="Footer Placeholder 4">
            <a:extLst>
              <a:ext uri="{FF2B5EF4-FFF2-40B4-BE49-F238E27FC236}">
                <a16:creationId xmlns:a16="http://schemas.microsoft.com/office/drawing/2014/main" id="{2906006F-A335-98DE-BCC0-367C883AFBDC}"/>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E1DDBD7-27EC-D821-3FEF-4DE8E3FB1D8C}"/>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E535FD0A-51C7-4916-9BB3-BED32FBC5E39}" type="slidenum">
              <a:rPr lang="en-US" smtClean="0"/>
              <a:t>‹#›</a:t>
            </a:fld>
            <a:endParaRPr lang="en-US"/>
          </a:p>
        </p:txBody>
      </p:sp>
    </p:spTree>
    <p:extLst>
      <p:ext uri="{BB962C8B-B14F-4D97-AF65-F5344CB8AC3E}">
        <p14:creationId xmlns:p14="http://schemas.microsoft.com/office/powerpoint/2010/main" val="843349529"/>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40.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0.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Layout" Target="../slideLayouts/slideLayout13.xml"/><Relationship Id="rId6" Type="http://schemas.microsoft.com/office/2007/relationships/hdphoto" Target="../media/hdphoto2.wdp"/><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 Id="rId9" Type="http://schemas.openxmlformats.org/officeDocument/2006/relationships/image" Target="../media/image32.png"/></Relationships>
</file>

<file path=ppt/slides/_rels/slide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606118" y="0"/>
            <a:ext cx="6024282" cy="8231267"/>
          </a:xfrm>
          <a:prstGeom prst="rect">
            <a:avLst/>
          </a:prstGeom>
        </p:spPr>
      </p:pic>
      <p:sp>
        <p:nvSpPr>
          <p:cNvPr id="3" name="Text 0"/>
          <p:cNvSpPr/>
          <p:nvPr/>
        </p:nvSpPr>
        <p:spPr>
          <a:xfrm>
            <a:off x="40044" y="0"/>
            <a:ext cx="8566074" cy="1568001"/>
          </a:xfrm>
          <a:prstGeom prst="rect">
            <a:avLst/>
          </a:prstGeom>
          <a:noFill/>
          <a:ln/>
        </p:spPr>
        <p:txBody>
          <a:bodyPr wrap="square" lIns="0" tIns="0" rIns="0" bIns="0" rtlCol="0" anchor="t"/>
          <a:lstStyle/>
          <a:p>
            <a:pPr marL="0" indent="0" algn="ctr">
              <a:lnSpc>
                <a:spcPts val="7350"/>
              </a:lnSpc>
              <a:buNone/>
            </a:pPr>
            <a:r>
              <a:rPr lang="en-US" sz="4400" b="1" dirty="0">
                <a:solidFill>
                  <a:srgbClr val="333F70"/>
                </a:solidFill>
                <a:latin typeface="Russo One" panose="02000503050000020004" pitchFamily="2" charset="0"/>
                <a:ea typeface="Unbounded Bold" pitchFamily="34" charset="-122"/>
                <a:cs typeface="Unbounded Bold" pitchFamily="34" charset="-120"/>
              </a:rPr>
              <a:t>Data Preprocessing &amp; Exploratory Analysis</a:t>
            </a:r>
            <a:endParaRPr lang="en-US" sz="4400" dirty="0">
              <a:latin typeface="Russo One" panose="02000503050000020004" pitchFamily="2" charset="0"/>
            </a:endParaRPr>
          </a:p>
        </p:txBody>
      </p:sp>
      <p:sp>
        <p:nvSpPr>
          <p:cNvPr id="4" name="Text 1"/>
          <p:cNvSpPr/>
          <p:nvPr/>
        </p:nvSpPr>
        <p:spPr>
          <a:xfrm>
            <a:off x="441065" y="1924369"/>
            <a:ext cx="7941532" cy="5595226"/>
          </a:xfrm>
          <a:prstGeom prst="rect">
            <a:avLst/>
          </a:prstGeom>
          <a:noFill/>
          <a:ln/>
        </p:spPr>
        <p:txBody>
          <a:bodyPr wrap="square" lIns="0" tIns="0" rIns="0" bIns="0" rtlCol="0" anchor="t"/>
          <a:lstStyle/>
          <a:p>
            <a:pPr marL="0" indent="0">
              <a:lnSpc>
                <a:spcPts val="2700"/>
              </a:lnSpc>
              <a:buNone/>
            </a:pPr>
            <a:r>
              <a:rPr lang="en-US" sz="1600" dirty="0">
                <a:solidFill>
                  <a:srgbClr val="333F70"/>
                </a:solidFill>
                <a:latin typeface="Verdana" panose="020B0604030504040204" pitchFamily="34" charset="0"/>
                <a:ea typeface="Verdana" panose="020B0604030504040204" pitchFamily="34" charset="0"/>
                <a:cs typeface="Open Sans" pitchFamily="34" charset="-120"/>
              </a:rPr>
              <a:t>This presentation will cover the process of </a:t>
            </a:r>
            <a:r>
              <a:rPr lang="en-US" sz="1600" b="1" dirty="0">
                <a:solidFill>
                  <a:srgbClr val="333F70"/>
                </a:solidFill>
                <a:latin typeface="Verdana" panose="020B0604030504040204" pitchFamily="34" charset="0"/>
                <a:ea typeface="Verdana" panose="020B0604030504040204" pitchFamily="34" charset="0"/>
                <a:cs typeface="Open Sans" pitchFamily="34" charset="-120"/>
              </a:rPr>
              <a:t>Data Acquisition &amp; Wrangling </a:t>
            </a:r>
            <a:r>
              <a:rPr lang="en-US" sz="1600" dirty="0">
                <a:solidFill>
                  <a:srgbClr val="333F70"/>
                </a:solidFill>
                <a:latin typeface="Verdana" panose="020B0604030504040204" pitchFamily="34" charset="0"/>
                <a:ea typeface="Verdana" panose="020B0604030504040204" pitchFamily="34" charset="0"/>
                <a:cs typeface="Open Sans" pitchFamily="34" charset="-120"/>
              </a:rPr>
              <a:t>using </a:t>
            </a:r>
            <a:r>
              <a:rPr lang="en-US" sz="1600" b="1" dirty="0">
                <a:solidFill>
                  <a:srgbClr val="333F70"/>
                </a:solidFill>
                <a:latin typeface="Verdana" panose="020B0604030504040204" pitchFamily="34" charset="0"/>
                <a:ea typeface="Verdana" panose="020B0604030504040204" pitchFamily="34" charset="0"/>
                <a:cs typeface="Open Sans" pitchFamily="34" charset="-120"/>
              </a:rPr>
              <a:t>Python</a:t>
            </a:r>
            <a:r>
              <a:rPr lang="en-US" sz="1600" dirty="0">
                <a:solidFill>
                  <a:srgbClr val="333F70"/>
                </a:solidFill>
                <a:latin typeface="Verdana" panose="020B0604030504040204" pitchFamily="34" charset="0"/>
                <a:ea typeface="Verdana" panose="020B0604030504040204" pitchFamily="34" charset="0"/>
                <a:cs typeface="Open Sans" pitchFamily="34" charset="-120"/>
              </a:rPr>
              <a:t> and </a:t>
            </a:r>
            <a:r>
              <a:rPr lang="en-US" sz="1600" b="1" dirty="0">
                <a:solidFill>
                  <a:srgbClr val="333F70"/>
                </a:solidFill>
                <a:latin typeface="Verdana" panose="020B0604030504040204" pitchFamily="34" charset="0"/>
                <a:ea typeface="Verdana" panose="020B0604030504040204" pitchFamily="34" charset="0"/>
                <a:cs typeface="Open Sans" pitchFamily="34" charset="-120"/>
              </a:rPr>
              <a:t>Key Libraries </a:t>
            </a:r>
            <a:r>
              <a:rPr lang="en-US" sz="1600" dirty="0">
                <a:solidFill>
                  <a:srgbClr val="333F70"/>
                </a:solidFill>
                <a:latin typeface="Verdana" panose="020B0604030504040204" pitchFamily="34" charset="0"/>
                <a:ea typeface="Verdana" panose="020B0604030504040204" pitchFamily="34" charset="0"/>
                <a:cs typeface="Open Sans" pitchFamily="34" charset="-120"/>
              </a:rPr>
              <a:t>including </a:t>
            </a:r>
            <a:r>
              <a:rPr lang="en-US" sz="1600" b="1" dirty="0">
                <a:solidFill>
                  <a:srgbClr val="333F70"/>
                </a:solidFill>
                <a:latin typeface="Verdana" panose="020B0604030504040204" pitchFamily="34" charset="0"/>
                <a:ea typeface="Verdana" panose="020B0604030504040204" pitchFamily="34" charset="0"/>
                <a:cs typeface="Open Sans" pitchFamily="34" charset="-120"/>
              </a:rPr>
              <a:t>Pandas</a:t>
            </a:r>
            <a:r>
              <a:rPr lang="en-US" sz="1600" dirty="0">
                <a:solidFill>
                  <a:srgbClr val="333F70"/>
                </a:solidFill>
                <a:latin typeface="Verdana" panose="020B0604030504040204" pitchFamily="34" charset="0"/>
                <a:ea typeface="Verdana" panose="020B0604030504040204" pitchFamily="34" charset="0"/>
                <a:cs typeface="Open Sans" pitchFamily="34" charset="-120"/>
              </a:rPr>
              <a:t>, </a:t>
            </a:r>
            <a:r>
              <a:rPr lang="en-US" sz="1600" b="1" dirty="0">
                <a:solidFill>
                  <a:srgbClr val="333F70"/>
                </a:solidFill>
                <a:latin typeface="Verdana" panose="020B0604030504040204" pitchFamily="34" charset="0"/>
                <a:ea typeface="Verdana" panose="020B0604030504040204" pitchFamily="34" charset="0"/>
                <a:cs typeface="Open Sans" pitchFamily="34" charset="-120"/>
              </a:rPr>
              <a:t>NumPy</a:t>
            </a:r>
            <a:r>
              <a:rPr lang="en-US" sz="1600" dirty="0">
                <a:solidFill>
                  <a:srgbClr val="333F70"/>
                </a:solidFill>
                <a:latin typeface="Verdana" panose="020B0604030504040204" pitchFamily="34" charset="0"/>
                <a:ea typeface="Verdana" panose="020B0604030504040204" pitchFamily="34" charset="0"/>
                <a:cs typeface="Open Sans" pitchFamily="34" charset="-120"/>
              </a:rPr>
              <a:t>, </a:t>
            </a:r>
            <a:r>
              <a:rPr lang="en-US" sz="1600" b="1" dirty="0">
                <a:solidFill>
                  <a:srgbClr val="333F70"/>
                </a:solidFill>
                <a:latin typeface="Verdana" panose="020B0604030504040204" pitchFamily="34" charset="0"/>
                <a:ea typeface="Verdana" panose="020B0604030504040204" pitchFamily="34" charset="0"/>
                <a:cs typeface="Open Sans" pitchFamily="34" charset="-120"/>
              </a:rPr>
              <a:t>Matplotlib</a:t>
            </a:r>
            <a:r>
              <a:rPr lang="en-US" sz="1600" dirty="0">
                <a:solidFill>
                  <a:srgbClr val="333F70"/>
                </a:solidFill>
                <a:latin typeface="Verdana" panose="020B0604030504040204" pitchFamily="34" charset="0"/>
                <a:ea typeface="Verdana" panose="020B0604030504040204" pitchFamily="34" charset="0"/>
                <a:cs typeface="Open Sans" pitchFamily="34" charset="-120"/>
              </a:rPr>
              <a:t>, </a:t>
            </a:r>
            <a:r>
              <a:rPr lang="en-US" sz="1600" b="1" dirty="0">
                <a:solidFill>
                  <a:srgbClr val="333F70"/>
                </a:solidFill>
                <a:latin typeface="Verdana" panose="020B0604030504040204" pitchFamily="34" charset="0"/>
                <a:ea typeface="Verdana" panose="020B0604030504040204" pitchFamily="34" charset="0"/>
                <a:cs typeface="Open Sans" pitchFamily="34" charset="-120"/>
              </a:rPr>
              <a:t>Seaborn</a:t>
            </a:r>
            <a:r>
              <a:rPr lang="en-US" sz="1600" dirty="0">
                <a:solidFill>
                  <a:srgbClr val="333F70"/>
                </a:solidFill>
                <a:latin typeface="Verdana" panose="020B0604030504040204" pitchFamily="34" charset="0"/>
                <a:ea typeface="Verdana" panose="020B0604030504040204" pitchFamily="34" charset="0"/>
                <a:cs typeface="Open Sans" pitchFamily="34" charset="-120"/>
              </a:rPr>
              <a:t>, and </a:t>
            </a:r>
            <a:r>
              <a:rPr lang="en-US" sz="1600" b="1" dirty="0">
                <a:solidFill>
                  <a:srgbClr val="333F70"/>
                </a:solidFill>
                <a:latin typeface="Verdana" panose="020B0604030504040204" pitchFamily="34" charset="0"/>
                <a:ea typeface="Verdana" panose="020B0604030504040204" pitchFamily="34" charset="0"/>
                <a:cs typeface="Open Sans" pitchFamily="34" charset="-120"/>
              </a:rPr>
              <a:t>Scikit-learn (SKLearn)</a:t>
            </a:r>
            <a:r>
              <a:rPr lang="en-US" sz="1600" dirty="0">
                <a:solidFill>
                  <a:srgbClr val="333F70"/>
                </a:solidFill>
                <a:latin typeface="Verdana" panose="020B0604030504040204" pitchFamily="34" charset="0"/>
                <a:ea typeface="Verdana" panose="020B0604030504040204" pitchFamily="34" charset="0"/>
                <a:cs typeface="Open Sans" pitchFamily="34" charset="-120"/>
              </a:rPr>
              <a:t>.</a:t>
            </a:r>
          </a:p>
          <a:p>
            <a:pPr marL="0" indent="0">
              <a:lnSpc>
                <a:spcPts val="2700"/>
              </a:lnSpc>
              <a:buNone/>
            </a:pPr>
            <a:endParaRPr lang="en-US" sz="1600" dirty="0">
              <a:solidFill>
                <a:srgbClr val="333F70"/>
              </a:solidFill>
              <a:latin typeface="Verdana" panose="020B0604030504040204" pitchFamily="34" charset="0"/>
              <a:ea typeface="Verdana" panose="020B0604030504040204" pitchFamily="34" charset="0"/>
              <a:cs typeface="Open Sans" pitchFamily="34" charset="-120"/>
            </a:endParaRPr>
          </a:p>
          <a:p>
            <a:pPr marL="0" indent="0">
              <a:lnSpc>
                <a:spcPts val="2700"/>
              </a:lnSpc>
              <a:buNone/>
            </a:pPr>
            <a:r>
              <a:rPr lang="en-US" sz="1600" dirty="0">
                <a:solidFill>
                  <a:srgbClr val="333F70"/>
                </a:solidFill>
                <a:latin typeface="Verdana" panose="020B0604030504040204" pitchFamily="34" charset="0"/>
                <a:ea typeface="Verdana" panose="020B0604030504040204" pitchFamily="34" charset="0"/>
                <a:cs typeface="Open Sans" pitchFamily="34" charset="-120"/>
              </a:rPr>
              <a:t>In this project, I used </a:t>
            </a:r>
            <a:r>
              <a:rPr lang="en-US" sz="1600" b="1" dirty="0">
                <a:solidFill>
                  <a:srgbClr val="333F70"/>
                </a:solidFill>
                <a:latin typeface="Verdana" panose="020B0604030504040204" pitchFamily="34" charset="0"/>
                <a:ea typeface="Verdana" panose="020B0604030504040204" pitchFamily="34" charset="0"/>
                <a:cs typeface="Open Sans" pitchFamily="34" charset="-120"/>
              </a:rPr>
              <a:t>Pandas</a:t>
            </a:r>
            <a:r>
              <a:rPr lang="en-US" sz="1600" dirty="0">
                <a:solidFill>
                  <a:srgbClr val="333F70"/>
                </a:solidFill>
                <a:latin typeface="Verdana" panose="020B0604030504040204" pitchFamily="34" charset="0"/>
                <a:ea typeface="Verdana" panose="020B0604030504040204" pitchFamily="34" charset="0"/>
                <a:cs typeface="Open Sans" pitchFamily="34" charset="-120"/>
              </a:rPr>
              <a:t> to organize &amp; explore the data easily. </a:t>
            </a:r>
            <a:r>
              <a:rPr lang="en-US" sz="1600" b="1" dirty="0">
                <a:solidFill>
                  <a:srgbClr val="333F70"/>
                </a:solidFill>
                <a:latin typeface="Verdana" panose="020B0604030504040204" pitchFamily="34" charset="0"/>
                <a:ea typeface="Verdana" panose="020B0604030504040204" pitchFamily="34" charset="0"/>
                <a:cs typeface="Open Sans" pitchFamily="34" charset="-120"/>
              </a:rPr>
              <a:t>NumPy</a:t>
            </a:r>
            <a:r>
              <a:rPr lang="en-US" sz="1600" dirty="0">
                <a:solidFill>
                  <a:srgbClr val="333F70"/>
                </a:solidFill>
                <a:latin typeface="Verdana" panose="020B0604030504040204" pitchFamily="34" charset="0"/>
                <a:ea typeface="Verdana" panose="020B0604030504040204" pitchFamily="34" charset="0"/>
                <a:cs typeface="Open Sans" pitchFamily="34" charset="-120"/>
              </a:rPr>
              <a:t> helped me with math calculations and fixing missing values. I checked the </a:t>
            </a:r>
            <a:r>
              <a:rPr lang="en-US" sz="1600" b="1" dirty="0">
                <a:solidFill>
                  <a:srgbClr val="333F70"/>
                </a:solidFill>
                <a:latin typeface="Verdana" panose="020B0604030504040204" pitchFamily="34" charset="0"/>
                <a:ea typeface="Verdana" panose="020B0604030504040204" pitchFamily="34" charset="0"/>
                <a:cs typeface="Open Sans" pitchFamily="34" charset="-120"/>
              </a:rPr>
              <a:t>Skewness</a:t>
            </a:r>
            <a:r>
              <a:rPr lang="en-US" sz="1600" dirty="0">
                <a:solidFill>
                  <a:srgbClr val="333F70"/>
                </a:solidFill>
                <a:latin typeface="Verdana" panose="020B0604030504040204" pitchFamily="34" charset="0"/>
                <a:ea typeface="Verdana" panose="020B0604030504040204" pitchFamily="34" charset="0"/>
                <a:cs typeface="Open Sans" pitchFamily="34" charset="-120"/>
              </a:rPr>
              <a:t> and </a:t>
            </a:r>
            <a:r>
              <a:rPr lang="en-US" sz="1600" b="1" dirty="0">
                <a:solidFill>
                  <a:srgbClr val="333F70"/>
                </a:solidFill>
                <a:latin typeface="Verdana" panose="020B0604030504040204" pitchFamily="34" charset="0"/>
                <a:ea typeface="Verdana" panose="020B0604030504040204" pitchFamily="34" charset="0"/>
                <a:cs typeface="Open Sans" pitchFamily="34" charset="-120"/>
              </a:rPr>
              <a:t>Correlation</a:t>
            </a:r>
            <a:r>
              <a:rPr lang="en-US" sz="1600" dirty="0">
                <a:solidFill>
                  <a:srgbClr val="333F70"/>
                </a:solidFill>
                <a:latin typeface="Verdana" panose="020B0604030504040204" pitchFamily="34" charset="0"/>
                <a:ea typeface="Verdana" panose="020B0604030504040204" pitchFamily="34" charset="0"/>
                <a:cs typeface="Open Sans" pitchFamily="34" charset="-120"/>
              </a:rPr>
              <a:t> of the data using </a:t>
            </a:r>
            <a:r>
              <a:rPr lang="en-US" sz="1600" b="1" dirty="0">
                <a:solidFill>
                  <a:srgbClr val="333F70"/>
                </a:solidFill>
                <a:latin typeface="Verdana" panose="020B0604030504040204" pitchFamily="34" charset="0"/>
                <a:ea typeface="Verdana" panose="020B0604030504040204" pitchFamily="34" charset="0"/>
                <a:cs typeface="Open Sans" pitchFamily="34" charset="-120"/>
              </a:rPr>
              <a:t>Seaborn</a:t>
            </a:r>
            <a:r>
              <a:rPr lang="en-US" sz="1600" dirty="0">
                <a:solidFill>
                  <a:srgbClr val="333F70"/>
                </a:solidFill>
                <a:latin typeface="Verdana" panose="020B0604030504040204" pitchFamily="34" charset="0"/>
                <a:ea typeface="Verdana" panose="020B0604030504040204" pitchFamily="34" charset="0"/>
                <a:cs typeface="Open Sans" pitchFamily="34" charset="-120"/>
              </a:rPr>
              <a:t> to create visualizations that showed how different variables relate to each other.</a:t>
            </a:r>
          </a:p>
          <a:p>
            <a:pPr marL="0" indent="0">
              <a:lnSpc>
                <a:spcPts val="2700"/>
              </a:lnSpc>
              <a:buNone/>
            </a:pPr>
            <a:endParaRPr lang="en-US" sz="1600" dirty="0">
              <a:solidFill>
                <a:srgbClr val="333F70"/>
              </a:solidFill>
              <a:latin typeface="Verdana" panose="020B0604030504040204" pitchFamily="34" charset="0"/>
              <a:ea typeface="Verdana" panose="020B0604030504040204" pitchFamily="34" charset="0"/>
              <a:cs typeface="Open Sans" pitchFamily="34" charset="-120"/>
            </a:endParaRPr>
          </a:p>
          <a:p>
            <a:pPr marL="0" indent="0">
              <a:lnSpc>
                <a:spcPts val="2700"/>
              </a:lnSpc>
              <a:buNone/>
            </a:pPr>
            <a:r>
              <a:rPr lang="en-US" sz="1600" dirty="0">
                <a:solidFill>
                  <a:srgbClr val="333F70"/>
                </a:solidFill>
                <a:latin typeface="Verdana" panose="020B0604030504040204" pitchFamily="34" charset="0"/>
                <a:ea typeface="Verdana" panose="020B0604030504040204" pitchFamily="34" charset="0"/>
                <a:cs typeface="Open Sans" pitchFamily="34" charset="-120"/>
              </a:rPr>
              <a:t>To handle </a:t>
            </a:r>
            <a:r>
              <a:rPr lang="en-US" sz="1600" b="1" dirty="0">
                <a:solidFill>
                  <a:srgbClr val="333F70"/>
                </a:solidFill>
                <a:latin typeface="Verdana" panose="020B0604030504040204" pitchFamily="34" charset="0"/>
                <a:ea typeface="Verdana" panose="020B0604030504040204" pitchFamily="34" charset="0"/>
                <a:cs typeface="Open Sans" pitchFamily="34" charset="-120"/>
              </a:rPr>
              <a:t>missing values </a:t>
            </a:r>
            <a:r>
              <a:rPr lang="en-US" sz="1600" dirty="0">
                <a:solidFill>
                  <a:srgbClr val="333F70"/>
                </a:solidFill>
                <a:latin typeface="Verdana" panose="020B0604030504040204" pitchFamily="34" charset="0"/>
                <a:ea typeface="Verdana" panose="020B0604030504040204" pitchFamily="34" charset="0"/>
                <a:cs typeface="Open Sans" pitchFamily="34" charset="-120"/>
              </a:rPr>
              <a:t>&amp; </a:t>
            </a:r>
            <a:r>
              <a:rPr lang="en-US" sz="1600" b="1" dirty="0">
                <a:solidFill>
                  <a:srgbClr val="333F70"/>
                </a:solidFill>
                <a:latin typeface="Verdana" panose="020B0604030504040204" pitchFamily="34" charset="0"/>
                <a:ea typeface="Verdana" panose="020B0604030504040204" pitchFamily="34" charset="0"/>
                <a:cs typeface="Open Sans" pitchFamily="34" charset="-120"/>
              </a:rPr>
              <a:t>outliers</a:t>
            </a:r>
            <a:r>
              <a:rPr lang="en-US" sz="1600" dirty="0">
                <a:solidFill>
                  <a:srgbClr val="333F70"/>
                </a:solidFill>
                <a:latin typeface="Verdana" panose="020B0604030504040204" pitchFamily="34" charset="0"/>
                <a:ea typeface="Verdana" panose="020B0604030504040204" pitchFamily="34" charset="0"/>
                <a:cs typeface="Open Sans" pitchFamily="34" charset="-120"/>
              </a:rPr>
              <a:t>, I used </a:t>
            </a:r>
            <a:r>
              <a:rPr lang="en-US" sz="1600" b="1" dirty="0">
                <a:solidFill>
                  <a:srgbClr val="333F70"/>
                </a:solidFill>
                <a:latin typeface="Verdana" panose="020B0604030504040204" pitchFamily="34" charset="0"/>
                <a:ea typeface="Verdana" panose="020B0604030504040204" pitchFamily="34" charset="0"/>
                <a:cs typeface="Open Sans" pitchFamily="34" charset="-120"/>
              </a:rPr>
              <a:t>Scikit-learn</a:t>
            </a:r>
            <a:r>
              <a:rPr lang="en-US" sz="1600" dirty="0">
                <a:solidFill>
                  <a:srgbClr val="333F70"/>
                </a:solidFill>
                <a:latin typeface="Verdana" panose="020B0604030504040204" pitchFamily="34" charset="0"/>
                <a:ea typeface="Verdana" panose="020B0604030504040204" pitchFamily="34" charset="0"/>
                <a:cs typeface="Open Sans" pitchFamily="34" charset="-120"/>
              </a:rPr>
              <a:t> &amp; its </a:t>
            </a:r>
            <a:r>
              <a:rPr lang="en-US" sz="1600" b="1" dirty="0">
                <a:solidFill>
                  <a:srgbClr val="333F70"/>
                </a:solidFill>
                <a:latin typeface="Verdana" panose="020B0604030504040204" pitchFamily="34" charset="0"/>
                <a:ea typeface="Verdana" panose="020B0604030504040204" pitchFamily="34" charset="0"/>
                <a:cs typeface="Open Sans" pitchFamily="34" charset="-120"/>
              </a:rPr>
              <a:t>SimpleImputer</a:t>
            </a:r>
            <a:r>
              <a:rPr lang="en-US" sz="1600" dirty="0">
                <a:solidFill>
                  <a:srgbClr val="333F70"/>
                </a:solidFill>
                <a:latin typeface="Verdana" panose="020B0604030504040204" pitchFamily="34" charset="0"/>
                <a:ea typeface="Verdana" panose="020B0604030504040204" pitchFamily="34" charset="0"/>
                <a:cs typeface="Open Sans" pitchFamily="34" charset="-120"/>
              </a:rPr>
              <a:t> tool to fill in gaps. I also looked for outliers with </a:t>
            </a:r>
            <a:r>
              <a:rPr lang="en-US" sz="1600" b="1" dirty="0">
                <a:solidFill>
                  <a:srgbClr val="333F70"/>
                </a:solidFill>
                <a:latin typeface="Verdana" panose="020B0604030504040204" pitchFamily="34" charset="0"/>
                <a:ea typeface="Verdana" panose="020B0604030504040204" pitchFamily="34" charset="0"/>
                <a:cs typeface="Open Sans" pitchFamily="34" charset="-120"/>
              </a:rPr>
              <a:t>charts</a:t>
            </a:r>
            <a:r>
              <a:rPr lang="en-US" sz="1600" dirty="0">
                <a:solidFill>
                  <a:srgbClr val="333F70"/>
                </a:solidFill>
                <a:latin typeface="Verdana" panose="020B0604030504040204" pitchFamily="34" charset="0"/>
                <a:ea typeface="Verdana" panose="020B0604030504040204" pitchFamily="34" charset="0"/>
                <a:cs typeface="Open Sans" pitchFamily="34" charset="-120"/>
              </a:rPr>
              <a:t> from </a:t>
            </a:r>
            <a:r>
              <a:rPr lang="en-US" sz="1600" b="1" dirty="0">
                <a:solidFill>
                  <a:srgbClr val="333F70"/>
                </a:solidFill>
                <a:latin typeface="Verdana" panose="020B0604030504040204" pitchFamily="34" charset="0"/>
                <a:ea typeface="Verdana" panose="020B0604030504040204" pitchFamily="34" charset="0"/>
                <a:cs typeface="Open Sans" pitchFamily="34" charset="-120"/>
              </a:rPr>
              <a:t>Matplotlib</a:t>
            </a:r>
            <a:r>
              <a:rPr lang="en-US" sz="1600" dirty="0">
                <a:solidFill>
                  <a:srgbClr val="333F70"/>
                </a:solidFill>
                <a:latin typeface="Verdana" panose="020B0604030504040204" pitchFamily="34" charset="0"/>
                <a:ea typeface="Verdana" panose="020B0604030504040204" pitchFamily="34" charset="0"/>
                <a:cs typeface="Open Sans" pitchFamily="34" charset="-120"/>
              </a:rPr>
              <a:t> and </a:t>
            </a:r>
            <a:r>
              <a:rPr lang="en-US" sz="1600" b="1" dirty="0">
                <a:solidFill>
                  <a:srgbClr val="333F70"/>
                </a:solidFill>
                <a:latin typeface="Verdana" panose="020B0604030504040204" pitchFamily="34" charset="0"/>
                <a:ea typeface="Verdana" panose="020B0604030504040204" pitchFamily="34" charset="0"/>
                <a:cs typeface="Open Sans" pitchFamily="34" charset="-120"/>
              </a:rPr>
              <a:t>Seaborn</a:t>
            </a:r>
            <a:r>
              <a:rPr lang="en-US" sz="1600" dirty="0">
                <a:solidFill>
                  <a:srgbClr val="333F70"/>
                </a:solidFill>
                <a:latin typeface="Verdana" panose="020B0604030504040204" pitchFamily="34" charset="0"/>
                <a:ea typeface="Verdana" panose="020B0604030504040204" pitchFamily="34" charset="0"/>
                <a:cs typeface="Open Sans" pitchFamily="34" charset="-120"/>
              </a:rPr>
              <a:t>.</a:t>
            </a:r>
          </a:p>
          <a:p>
            <a:pPr marL="0" indent="0">
              <a:lnSpc>
                <a:spcPts val="2700"/>
              </a:lnSpc>
              <a:buNone/>
            </a:pPr>
            <a:endParaRPr lang="en-US" sz="1600" dirty="0">
              <a:solidFill>
                <a:srgbClr val="333F70"/>
              </a:solidFill>
              <a:latin typeface="Verdana" panose="020B0604030504040204" pitchFamily="34" charset="0"/>
              <a:ea typeface="Verdana" panose="020B0604030504040204" pitchFamily="34" charset="0"/>
              <a:cs typeface="Open Sans" pitchFamily="34" charset="-120"/>
            </a:endParaRPr>
          </a:p>
          <a:p>
            <a:pPr marL="0" indent="0">
              <a:lnSpc>
                <a:spcPts val="2700"/>
              </a:lnSpc>
              <a:buNone/>
            </a:pPr>
            <a:r>
              <a:rPr lang="en-US" sz="1600" dirty="0">
                <a:solidFill>
                  <a:srgbClr val="333F70"/>
                </a:solidFill>
                <a:latin typeface="Verdana" panose="020B0604030504040204" pitchFamily="34" charset="0"/>
                <a:ea typeface="Verdana" panose="020B0604030504040204" pitchFamily="34" charset="0"/>
                <a:cs typeface="Open Sans" pitchFamily="34" charset="-120"/>
              </a:rPr>
              <a:t>Overall, this project brought all these tools together to help me analyze the data, check for skewness and correlation, fix missing values, and manage outliers, leading to some really valuable insights!</a:t>
            </a:r>
            <a:endParaRPr lang="en-US" sz="1600" dirty="0">
              <a:latin typeface="Verdana" panose="020B0604030504040204" pitchFamily="34" charset="0"/>
              <a:ea typeface="Verdana" panose="020B0604030504040204" pitchFamily="34" charset="0"/>
            </a:endParaRPr>
          </a:p>
        </p:txBody>
      </p:sp>
      <p:sp>
        <p:nvSpPr>
          <p:cNvPr id="5" name="Shape 2"/>
          <p:cNvSpPr/>
          <p:nvPr/>
        </p:nvSpPr>
        <p:spPr>
          <a:xfrm>
            <a:off x="761405" y="7268647"/>
            <a:ext cx="348020" cy="348020"/>
          </a:xfrm>
          <a:prstGeom prst="roundRect">
            <a:avLst>
              <a:gd name="adj" fmla="val 26271725"/>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4410066" y="7527215"/>
            <a:ext cx="605062" cy="605062"/>
          </a:xfrm>
          <a:prstGeom prst="rect">
            <a:avLst/>
          </a:prstGeom>
        </p:spPr>
      </p:pic>
      <p:sp>
        <p:nvSpPr>
          <p:cNvPr id="7" name="Text 3"/>
          <p:cNvSpPr/>
          <p:nvPr/>
        </p:nvSpPr>
        <p:spPr>
          <a:xfrm>
            <a:off x="5091245" y="7639424"/>
            <a:ext cx="2439710" cy="380643"/>
          </a:xfrm>
          <a:prstGeom prst="rect">
            <a:avLst/>
          </a:prstGeom>
          <a:noFill/>
          <a:ln/>
        </p:spPr>
        <p:txBody>
          <a:bodyPr wrap="none" lIns="0" tIns="0" rIns="0" bIns="0" rtlCol="0" anchor="t"/>
          <a:lstStyle/>
          <a:p>
            <a:pPr marL="0" indent="0" algn="l">
              <a:lnSpc>
                <a:spcPts val="2950"/>
              </a:lnSpc>
              <a:buNone/>
            </a:pPr>
            <a:r>
              <a:rPr lang="en-US" sz="2800" b="1" dirty="0">
                <a:solidFill>
                  <a:srgbClr val="333F70"/>
                </a:solidFill>
                <a:latin typeface="Russo One" panose="02000503050000020004" pitchFamily="2" charset="0"/>
                <a:ea typeface="Open Sans Bold" pitchFamily="34" charset="-122"/>
                <a:cs typeface="Open Sans Bold" pitchFamily="34" charset="-120"/>
              </a:rPr>
              <a:t>by Debasis Baidya</a:t>
            </a:r>
            <a:endParaRPr lang="en-US" sz="2800" dirty="0">
              <a:latin typeface="Russo One" panose="02000503050000020004"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86445"/>
          </a:xfrm>
          <a:prstGeom prst="rect">
            <a:avLst/>
          </a:prstGeom>
        </p:spPr>
      </p:pic>
      <p:sp>
        <p:nvSpPr>
          <p:cNvPr id="3" name="Text 0"/>
          <p:cNvSpPr/>
          <p:nvPr/>
        </p:nvSpPr>
        <p:spPr>
          <a:xfrm>
            <a:off x="836176" y="3648194"/>
            <a:ext cx="12958048" cy="773199"/>
          </a:xfrm>
          <a:prstGeom prst="rect">
            <a:avLst/>
          </a:prstGeom>
          <a:noFill/>
          <a:ln/>
        </p:spPr>
        <p:txBody>
          <a:bodyPr wrap="square" lIns="0" tIns="0" rIns="0" bIns="0" rtlCol="0" anchor="t"/>
          <a:lstStyle/>
          <a:p>
            <a:pPr marL="0" indent="0" algn="ctr">
              <a:lnSpc>
                <a:spcPts val="5850"/>
              </a:lnSpc>
              <a:buNone/>
            </a:pPr>
            <a:r>
              <a:rPr lang="en-US" sz="4700" b="1" dirty="0">
                <a:solidFill>
                  <a:srgbClr val="333F70"/>
                </a:solidFill>
                <a:latin typeface="Russo One" panose="02000503050000020004" pitchFamily="2" charset="0"/>
                <a:ea typeface="Unbounded Bold" pitchFamily="34" charset="-122"/>
                <a:cs typeface="Unbounded Bold" pitchFamily="34" charset="-120"/>
              </a:rPr>
              <a:t>Combining Cleaned Datasets</a:t>
            </a:r>
            <a:endParaRPr lang="en-US" sz="4700" dirty="0">
              <a:latin typeface="Russo One" panose="02000503050000020004" pitchFamily="2" charset="0"/>
            </a:endParaRPr>
          </a:p>
        </p:txBody>
      </p:sp>
      <p:sp>
        <p:nvSpPr>
          <p:cNvPr id="4" name="Shape 1"/>
          <p:cNvSpPr/>
          <p:nvPr/>
        </p:nvSpPr>
        <p:spPr>
          <a:xfrm>
            <a:off x="836176" y="5499854"/>
            <a:ext cx="12958048" cy="2067997"/>
          </a:xfrm>
          <a:prstGeom prst="roundRect">
            <a:avLst>
              <a:gd name="adj" fmla="val 4852"/>
            </a:avLst>
          </a:prstGeom>
          <a:noFill/>
          <a:ln w="7620">
            <a:solidFill>
              <a:srgbClr val="000000">
                <a:alpha val="8000"/>
              </a:srgbClr>
            </a:solidFill>
            <a:prstDash val="solid"/>
          </a:ln>
        </p:spPr>
      </p:sp>
      <p:sp>
        <p:nvSpPr>
          <p:cNvPr id="5" name="Shape 2"/>
          <p:cNvSpPr/>
          <p:nvPr/>
        </p:nvSpPr>
        <p:spPr>
          <a:xfrm>
            <a:off x="843796" y="5507474"/>
            <a:ext cx="12941498" cy="684252"/>
          </a:xfrm>
          <a:prstGeom prst="rect">
            <a:avLst/>
          </a:prstGeom>
          <a:solidFill>
            <a:srgbClr val="FFFFFF">
              <a:alpha val="4000"/>
            </a:srgbClr>
          </a:solidFill>
          <a:ln/>
        </p:spPr>
      </p:sp>
      <p:sp>
        <p:nvSpPr>
          <p:cNvPr id="6" name="Text 3"/>
          <p:cNvSpPr/>
          <p:nvPr/>
        </p:nvSpPr>
        <p:spPr>
          <a:xfrm>
            <a:off x="1083945" y="5658445"/>
            <a:ext cx="3831908" cy="382310"/>
          </a:xfrm>
          <a:prstGeom prst="rect">
            <a:avLst/>
          </a:prstGeom>
          <a:noFill/>
          <a:ln/>
        </p:spPr>
        <p:txBody>
          <a:bodyPr wrap="none" lIns="0" tIns="0" rIns="0" bIns="0" rtlCol="0" anchor="t"/>
          <a:lstStyle/>
          <a:p>
            <a:pPr marL="0" indent="0" algn="ctr">
              <a:lnSpc>
                <a:spcPts val="3000"/>
              </a:lnSpc>
              <a:buNone/>
            </a:pPr>
            <a:r>
              <a:rPr lang="en-US" sz="2400" b="1" dirty="0">
                <a:solidFill>
                  <a:srgbClr val="333F70"/>
                </a:solidFill>
                <a:latin typeface="Lato" panose="020F0502020204030203" pitchFamily="34" charset="0"/>
                <a:ea typeface="Lato" panose="020F0502020204030203" pitchFamily="34" charset="0"/>
                <a:cs typeface="Lato" panose="020F0502020204030203" pitchFamily="34" charset="0"/>
              </a:rPr>
              <a:t>Dataset 1</a:t>
            </a:r>
            <a:endParaRPr lang="en-US" sz="2400" b="1" dirty="0">
              <a:latin typeface="Lato" panose="020F0502020204030203" pitchFamily="34" charset="0"/>
              <a:ea typeface="Lato" panose="020F0502020204030203" pitchFamily="34" charset="0"/>
              <a:cs typeface="Lato" panose="020F0502020204030203" pitchFamily="34" charset="0"/>
            </a:endParaRPr>
          </a:p>
        </p:txBody>
      </p:sp>
      <p:sp>
        <p:nvSpPr>
          <p:cNvPr id="7" name="Text 4"/>
          <p:cNvSpPr/>
          <p:nvPr/>
        </p:nvSpPr>
        <p:spPr>
          <a:xfrm>
            <a:off x="5401151" y="5658445"/>
            <a:ext cx="3828098" cy="382310"/>
          </a:xfrm>
          <a:prstGeom prst="rect">
            <a:avLst/>
          </a:prstGeom>
          <a:noFill/>
          <a:ln/>
        </p:spPr>
        <p:txBody>
          <a:bodyPr wrap="none" lIns="0" tIns="0" rIns="0" bIns="0" rtlCol="0" anchor="t"/>
          <a:lstStyle/>
          <a:p>
            <a:pPr marL="0" indent="0" algn="ctr">
              <a:lnSpc>
                <a:spcPts val="3000"/>
              </a:lnSpc>
              <a:buNone/>
            </a:pPr>
            <a:r>
              <a:rPr lang="en-US" sz="2400" b="1" dirty="0">
                <a:solidFill>
                  <a:srgbClr val="333F70"/>
                </a:solidFill>
                <a:latin typeface="Lato" panose="020F0502020204030203" pitchFamily="34" charset="0"/>
                <a:ea typeface="Lato" panose="020F0502020204030203" pitchFamily="34" charset="0"/>
                <a:cs typeface="Lato" panose="020F0502020204030203" pitchFamily="34" charset="0"/>
              </a:rPr>
              <a:t>Dataset 2</a:t>
            </a:r>
            <a:endParaRPr lang="en-US" sz="2400" b="1" dirty="0">
              <a:latin typeface="Lato" panose="020F0502020204030203" pitchFamily="34" charset="0"/>
              <a:ea typeface="Lato" panose="020F0502020204030203" pitchFamily="34" charset="0"/>
              <a:cs typeface="Lato" panose="020F0502020204030203" pitchFamily="34" charset="0"/>
            </a:endParaRPr>
          </a:p>
        </p:txBody>
      </p:sp>
      <p:sp>
        <p:nvSpPr>
          <p:cNvPr id="8" name="Text 5"/>
          <p:cNvSpPr/>
          <p:nvPr/>
        </p:nvSpPr>
        <p:spPr>
          <a:xfrm>
            <a:off x="9714548" y="5658445"/>
            <a:ext cx="3831908" cy="382310"/>
          </a:xfrm>
          <a:prstGeom prst="rect">
            <a:avLst/>
          </a:prstGeom>
          <a:noFill/>
          <a:ln/>
        </p:spPr>
        <p:txBody>
          <a:bodyPr wrap="none" lIns="0" tIns="0" rIns="0" bIns="0" rtlCol="0" anchor="t"/>
          <a:lstStyle/>
          <a:p>
            <a:pPr marL="0" indent="0" algn="ctr">
              <a:lnSpc>
                <a:spcPts val="3000"/>
              </a:lnSpc>
              <a:buNone/>
            </a:pPr>
            <a:r>
              <a:rPr lang="en-US" sz="2400" b="1" dirty="0">
                <a:solidFill>
                  <a:srgbClr val="333F70"/>
                </a:solidFill>
                <a:latin typeface="Lato" panose="020F0502020204030203" pitchFamily="34" charset="0"/>
                <a:ea typeface="Lato" panose="020F0502020204030203" pitchFamily="34" charset="0"/>
                <a:cs typeface="Lato" panose="020F0502020204030203" pitchFamily="34" charset="0"/>
              </a:rPr>
              <a:t>Dataset 3</a:t>
            </a:r>
            <a:endParaRPr lang="en-US" sz="2400" b="1" dirty="0">
              <a:latin typeface="Lato" panose="020F0502020204030203" pitchFamily="34" charset="0"/>
              <a:ea typeface="Lato" panose="020F0502020204030203" pitchFamily="34" charset="0"/>
              <a:cs typeface="Lato" panose="020F0502020204030203" pitchFamily="34" charset="0"/>
            </a:endParaRPr>
          </a:p>
        </p:txBody>
      </p:sp>
      <p:sp>
        <p:nvSpPr>
          <p:cNvPr id="9" name="Shape 6"/>
          <p:cNvSpPr/>
          <p:nvPr/>
        </p:nvSpPr>
        <p:spPr>
          <a:xfrm>
            <a:off x="843796" y="6191726"/>
            <a:ext cx="12941498" cy="684252"/>
          </a:xfrm>
          <a:prstGeom prst="rect">
            <a:avLst/>
          </a:prstGeom>
          <a:solidFill>
            <a:srgbClr val="000000">
              <a:alpha val="4000"/>
            </a:srgbClr>
          </a:solidFill>
          <a:ln/>
        </p:spPr>
      </p:sp>
      <p:sp>
        <p:nvSpPr>
          <p:cNvPr id="10" name="Text 7"/>
          <p:cNvSpPr/>
          <p:nvPr/>
        </p:nvSpPr>
        <p:spPr>
          <a:xfrm>
            <a:off x="1083945" y="6342698"/>
            <a:ext cx="3831908" cy="382310"/>
          </a:xfrm>
          <a:prstGeom prst="rect">
            <a:avLst/>
          </a:prstGeom>
          <a:noFill/>
          <a:ln/>
        </p:spPr>
        <p:txBody>
          <a:bodyPr wrap="none" lIns="0" tIns="0" rIns="0" bIns="0" rtlCol="0" anchor="t"/>
          <a:lstStyle/>
          <a:p>
            <a:pPr marL="0" indent="0" algn="ctr">
              <a:lnSpc>
                <a:spcPts val="3000"/>
              </a:lnSpc>
              <a:buNone/>
            </a:pPr>
            <a:r>
              <a:rPr lang="en-US" sz="1850" dirty="0">
                <a:solidFill>
                  <a:srgbClr val="333F70"/>
                </a:solidFill>
                <a:latin typeface="Lato" panose="020F0502020204030203" pitchFamily="34" charset="0"/>
                <a:ea typeface="Lato" panose="020F0502020204030203" pitchFamily="34" charset="0"/>
                <a:cs typeface="Lato" panose="020F0502020204030203" pitchFamily="34" charset="0"/>
              </a:rPr>
              <a:t>Cleaned and preprocessed</a:t>
            </a:r>
            <a:endParaRPr lang="en-US" sz="1850" dirty="0">
              <a:latin typeface="Lato" panose="020F0502020204030203" pitchFamily="34" charset="0"/>
              <a:ea typeface="Lato" panose="020F0502020204030203" pitchFamily="34" charset="0"/>
              <a:cs typeface="Lato" panose="020F0502020204030203" pitchFamily="34" charset="0"/>
            </a:endParaRPr>
          </a:p>
        </p:txBody>
      </p:sp>
      <p:sp>
        <p:nvSpPr>
          <p:cNvPr id="11" name="Text 8"/>
          <p:cNvSpPr/>
          <p:nvPr/>
        </p:nvSpPr>
        <p:spPr>
          <a:xfrm>
            <a:off x="5401151" y="6342698"/>
            <a:ext cx="3828098" cy="382310"/>
          </a:xfrm>
          <a:prstGeom prst="rect">
            <a:avLst/>
          </a:prstGeom>
          <a:noFill/>
          <a:ln/>
        </p:spPr>
        <p:txBody>
          <a:bodyPr wrap="none" lIns="0" tIns="0" rIns="0" bIns="0" rtlCol="0" anchor="t"/>
          <a:lstStyle/>
          <a:p>
            <a:pPr marL="0" indent="0" algn="ctr">
              <a:lnSpc>
                <a:spcPts val="3000"/>
              </a:lnSpc>
              <a:buNone/>
            </a:pPr>
            <a:r>
              <a:rPr lang="en-US" sz="1850" dirty="0">
                <a:solidFill>
                  <a:srgbClr val="333F70"/>
                </a:solidFill>
                <a:latin typeface="Lato" panose="020F0502020204030203" pitchFamily="34" charset="0"/>
                <a:ea typeface="Lato" panose="020F0502020204030203" pitchFamily="34" charset="0"/>
                <a:cs typeface="Lato" panose="020F0502020204030203" pitchFamily="34" charset="0"/>
              </a:rPr>
              <a:t>Cleaned and preprocessed</a:t>
            </a:r>
            <a:endParaRPr lang="en-US" sz="1850" dirty="0">
              <a:latin typeface="Lato" panose="020F0502020204030203" pitchFamily="34" charset="0"/>
              <a:ea typeface="Lato" panose="020F0502020204030203" pitchFamily="34" charset="0"/>
              <a:cs typeface="Lato" panose="020F0502020204030203" pitchFamily="34" charset="0"/>
            </a:endParaRPr>
          </a:p>
        </p:txBody>
      </p:sp>
      <p:sp>
        <p:nvSpPr>
          <p:cNvPr id="12" name="Text 9"/>
          <p:cNvSpPr/>
          <p:nvPr/>
        </p:nvSpPr>
        <p:spPr>
          <a:xfrm>
            <a:off x="9714548" y="6342698"/>
            <a:ext cx="3831908" cy="382310"/>
          </a:xfrm>
          <a:prstGeom prst="rect">
            <a:avLst/>
          </a:prstGeom>
          <a:noFill/>
          <a:ln/>
        </p:spPr>
        <p:txBody>
          <a:bodyPr wrap="none" lIns="0" tIns="0" rIns="0" bIns="0" rtlCol="0" anchor="t"/>
          <a:lstStyle/>
          <a:p>
            <a:pPr marL="0" indent="0" algn="ctr">
              <a:lnSpc>
                <a:spcPts val="3000"/>
              </a:lnSpc>
              <a:buNone/>
            </a:pPr>
            <a:r>
              <a:rPr lang="en-US" sz="1850" dirty="0">
                <a:solidFill>
                  <a:srgbClr val="333F70"/>
                </a:solidFill>
                <a:latin typeface="Lato" panose="020F0502020204030203" pitchFamily="34" charset="0"/>
                <a:ea typeface="Lato" panose="020F0502020204030203" pitchFamily="34" charset="0"/>
                <a:cs typeface="Lato" panose="020F0502020204030203" pitchFamily="34" charset="0"/>
              </a:rPr>
              <a:t>Cleaned &amp; preprocessed</a:t>
            </a:r>
            <a:endParaRPr lang="en-US" sz="1850" dirty="0">
              <a:latin typeface="Lato" panose="020F0502020204030203" pitchFamily="34" charset="0"/>
              <a:ea typeface="Lato" panose="020F0502020204030203" pitchFamily="34" charset="0"/>
              <a:cs typeface="Lato" panose="020F0502020204030203" pitchFamily="34" charset="0"/>
            </a:endParaRPr>
          </a:p>
        </p:txBody>
      </p:sp>
      <p:sp>
        <p:nvSpPr>
          <p:cNvPr id="13" name="Shape 10"/>
          <p:cNvSpPr/>
          <p:nvPr/>
        </p:nvSpPr>
        <p:spPr>
          <a:xfrm>
            <a:off x="843796" y="6875978"/>
            <a:ext cx="12941498" cy="684252"/>
          </a:xfrm>
          <a:prstGeom prst="rect">
            <a:avLst/>
          </a:prstGeom>
          <a:solidFill>
            <a:srgbClr val="FFFFFF">
              <a:alpha val="4000"/>
            </a:srgbClr>
          </a:solidFill>
          <a:ln/>
        </p:spPr>
      </p:sp>
      <p:sp>
        <p:nvSpPr>
          <p:cNvPr id="14" name="Text 11"/>
          <p:cNvSpPr/>
          <p:nvPr/>
        </p:nvSpPr>
        <p:spPr>
          <a:xfrm>
            <a:off x="1083945" y="7026950"/>
            <a:ext cx="3831908" cy="382310"/>
          </a:xfrm>
          <a:prstGeom prst="rect">
            <a:avLst/>
          </a:prstGeom>
          <a:noFill/>
          <a:ln/>
        </p:spPr>
        <p:txBody>
          <a:bodyPr wrap="none" lIns="0" tIns="0" rIns="0" bIns="0" rtlCol="0" anchor="t"/>
          <a:lstStyle/>
          <a:p>
            <a:pPr marL="0" indent="0" algn="ctr">
              <a:lnSpc>
                <a:spcPts val="3000"/>
              </a:lnSpc>
              <a:buNone/>
            </a:pPr>
            <a:r>
              <a:rPr lang="en-US" sz="1850" dirty="0">
                <a:solidFill>
                  <a:srgbClr val="333F70"/>
                </a:solidFill>
                <a:latin typeface="Lato" panose="020F0502020204030203" pitchFamily="34" charset="0"/>
                <a:ea typeface="Lato" panose="020F0502020204030203" pitchFamily="34" charset="0"/>
                <a:cs typeface="Lato" panose="020F0502020204030203" pitchFamily="34" charset="0"/>
              </a:rPr>
              <a:t>Ready to be merged with Dataset 2</a:t>
            </a:r>
            <a:endParaRPr lang="en-US" sz="1850" dirty="0">
              <a:latin typeface="Lato" panose="020F0502020204030203" pitchFamily="34" charset="0"/>
              <a:ea typeface="Lato" panose="020F0502020204030203" pitchFamily="34" charset="0"/>
              <a:cs typeface="Lato" panose="020F0502020204030203" pitchFamily="34" charset="0"/>
            </a:endParaRPr>
          </a:p>
        </p:txBody>
      </p:sp>
      <p:sp>
        <p:nvSpPr>
          <p:cNvPr id="15" name="Text 12"/>
          <p:cNvSpPr/>
          <p:nvPr/>
        </p:nvSpPr>
        <p:spPr>
          <a:xfrm>
            <a:off x="5401151" y="7026950"/>
            <a:ext cx="3828098" cy="382310"/>
          </a:xfrm>
          <a:prstGeom prst="rect">
            <a:avLst/>
          </a:prstGeom>
          <a:noFill/>
          <a:ln/>
        </p:spPr>
        <p:txBody>
          <a:bodyPr wrap="none" lIns="0" tIns="0" rIns="0" bIns="0" rtlCol="0" anchor="t"/>
          <a:lstStyle/>
          <a:p>
            <a:pPr marL="0" indent="0" algn="ctr">
              <a:lnSpc>
                <a:spcPts val="3000"/>
              </a:lnSpc>
              <a:buNone/>
            </a:pPr>
            <a:r>
              <a:rPr lang="en-US" sz="1850" dirty="0">
                <a:solidFill>
                  <a:srgbClr val="333F70"/>
                </a:solidFill>
                <a:latin typeface="Lato" panose="020F0502020204030203" pitchFamily="34" charset="0"/>
                <a:ea typeface="Lato" panose="020F0502020204030203" pitchFamily="34" charset="0"/>
                <a:cs typeface="Lato" panose="020F0502020204030203" pitchFamily="34" charset="0"/>
              </a:rPr>
              <a:t>Merged Dataset 1 with Dataset 2</a:t>
            </a:r>
            <a:endParaRPr lang="en-US" sz="1850" dirty="0">
              <a:latin typeface="Lato" panose="020F0502020204030203" pitchFamily="34" charset="0"/>
              <a:ea typeface="Lato" panose="020F0502020204030203" pitchFamily="34" charset="0"/>
              <a:cs typeface="Lato" panose="020F0502020204030203" pitchFamily="34" charset="0"/>
            </a:endParaRPr>
          </a:p>
        </p:txBody>
      </p:sp>
      <p:sp>
        <p:nvSpPr>
          <p:cNvPr id="16" name="Text 13"/>
          <p:cNvSpPr/>
          <p:nvPr/>
        </p:nvSpPr>
        <p:spPr>
          <a:xfrm>
            <a:off x="9714548" y="7026950"/>
            <a:ext cx="3831908" cy="382310"/>
          </a:xfrm>
          <a:prstGeom prst="rect">
            <a:avLst/>
          </a:prstGeom>
          <a:noFill/>
          <a:ln/>
        </p:spPr>
        <p:txBody>
          <a:bodyPr wrap="none" lIns="0" tIns="0" rIns="0" bIns="0" rtlCol="0" anchor="t"/>
          <a:lstStyle/>
          <a:p>
            <a:pPr marL="0" indent="0" algn="ctr">
              <a:lnSpc>
                <a:spcPts val="3000"/>
              </a:lnSpc>
              <a:buNone/>
            </a:pPr>
            <a:r>
              <a:rPr lang="en-US" sz="1850" dirty="0">
                <a:solidFill>
                  <a:srgbClr val="333F70"/>
                </a:solidFill>
                <a:latin typeface="Lato" panose="020F0502020204030203" pitchFamily="34" charset="0"/>
                <a:ea typeface="Lato" panose="020F0502020204030203" pitchFamily="34" charset="0"/>
                <a:cs typeface="Lato" panose="020F0502020204030203" pitchFamily="34" charset="0"/>
              </a:rPr>
              <a:t>Merged All to make Final Dataset</a:t>
            </a:r>
            <a:endParaRPr lang="en-US" sz="1850" dirty="0">
              <a:latin typeface="Lato" panose="020F0502020204030203" pitchFamily="34" charset="0"/>
              <a:ea typeface="Lato" panose="020F0502020204030203" pitchFamily="34" charset="0"/>
              <a:cs typeface="Lato" panose="020F0502020204030203"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0" name="Group 109">
            <a:extLst>
              <a:ext uri="{FF2B5EF4-FFF2-40B4-BE49-F238E27FC236}">
                <a16:creationId xmlns:a16="http://schemas.microsoft.com/office/drawing/2014/main" id="{A6CC451C-A09B-4B08-C505-1C7C8E478547}"/>
              </a:ext>
            </a:extLst>
          </p:cNvPr>
          <p:cNvGrpSpPr/>
          <p:nvPr/>
        </p:nvGrpSpPr>
        <p:grpSpPr>
          <a:xfrm>
            <a:off x="1467182" y="3485336"/>
            <a:ext cx="11690354" cy="4370612"/>
            <a:chOff x="1340697" y="1933288"/>
            <a:chExt cx="9741962" cy="3642177"/>
          </a:xfrm>
        </p:grpSpPr>
        <p:sp>
          <p:nvSpPr>
            <p:cNvPr id="74" name="Freeform: Shape 73">
              <a:extLst>
                <a:ext uri="{FF2B5EF4-FFF2-40B4-BE49-F238E27FC236}">
                  <a16:creationId xmlns:a16="http://schemas.microsoft.com/office/drawing/2014/main" id="{45400039-F02C-C5BF-22CD-897EA5D5BBD7}"/>
                </a:ext>
              </a:extLst>
            </p:cNvPr>
            <p:cNvSpPr/>
            <p:nvPr/>
          </p:nvSpPr>
          <p:spPr>
            <a:xfrm>
              <a:off x="1436652" y="2029588"/>
              <a:ext cx="1368128" cy="1368128"/>
            </a:xfrm>
            <a:custGeom>
              <a:avLst/>
              <a:gdLst>
                <a:gd name="connsiteX0" fmla="*/ 1016154 w 1016154"/>
                <a:gd name="connsiteY0" fmla="*/ 508077 h 1016153"/>
                <a:gd name="connsiteX1" fmla="*/ 508077 w 1016154"/>
                <a:gd name="connsiteY1" fmla="*/ 1016154 h 1016153"/>
                <a:gd name="connsiteX2" fmla="*/ 0 w 1016154"/>
                <a:gd name="connsiteY2" fmla="*/ 508077 h 1016153"/>
                <a:gd name="connsiteX3" fmla="*/ 508077 w 1016154"/>
                <a:gd name="connsiteY3" fmla="*/ 0 h 1016153"/>
                <a:gd name="connsiteX4" fmla="*/ 1016154 w 1016154"/>
                <a:gd name="connsiteY4" fmla="*/ 508077 h 1016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154" h="1016153">
                  <a:moveTo>
                    <a:pt x="1016154" y="508077"/>
                  </a:moveTo>
                  <a:cubicBezTo>
                    <a:pt x="1016154" y="788680"/>
                    <a:pt x="788680" y="1016154"/>
                    <a:pt x="508077" y="1016154"/>
                  </a:cubicBezTo>
                  <a:cubicBezTo>
                    <a:pt x="227474" y="1016154"/>
                    <a:pt x="0" y="788680"/>
                    <a:pt x="0" y="508077"/>
                  </a:cubicBezTo>
                  <a:cubicBezTo>
                    <a:pt x="0" y="227474"/>
                    <a:pt x="227474" y="0"/>
                    <a:pt x="508077" y="0"/>
                  </a:cubicBezTo>
                  <a:cubicBezTo>
                    <a:pt x="788680" y="0"/>
                    <a:pt x="1016154" y="227474"/>
                    <a:pt x="1016154" y="508077"/>
                  </a:cubicBezTo>
                  <a:close/>
                </a:path>
              </a:pathLst>
            </a:custGeom>
            <a:solidFill>
              <a:schemeClr val="accent5"/>
            </a:solidFill>
            <a:ln w="25495" cap="flat">
              <a:noFill/>
              <a:prstDash val="solid"/>
              <a:miter/>
            </a:ln>
          </p:spPr>
          <p:txBody>
            <a:bodyPr rtlCol="0" anchor="ctr"/>
            <a:lstStyle/>
            <a:p>
              <a:pPr defTabSz="1097280"/>
              <a:endParaRPr lang="en-US" sz="2160">
                <a:solidFill>
                  <a:prstClr val="black"/>
                </a:solidFill>
                <a:latin typeface="Calibri" panose="020F0502020204030204"/>
              </a:endParaRPr>
            </a:p>
          </p:txBody>
        </p:sp>
        <p:sp>
          <p:nvSpPr>
            <p:cNvPr id="75" name="Freeform: Shape 74">
              <a:extLst>
                <a:ext uri="{FF2B5EF4-FFF2-40B4-BE49-F238E27FC236}">
                  <a16:creationId xmlns:a16="http://schemas.microsoft.com/office/drawing/2014/main" id="{04EE2B70-9448-0DF7-89F7-9D0E26B910E7}"/>
                </a:ext>
              </a:extLst>
            </p:cNvPr>
            <p:cNvSpPr/>
            <p:nvPr/>
          </p:nvSpPr>
          <p:spPr>
            <a:xfrm>
              <a:off x="1340697" y="1933288"/>
              <a:ext cx="4444181" cy="1560038"/>
            </a:xfrm>
            <a:custGeom>
              <a:avLst/>
              <a:gdLst>
                <a:gd name="connsiteX0" fmla="*/ 3300798 w 3300840"/>
                <a:gd name="connsiteY0" fmla="*/ -30 h 1158691"/>
                <a:gd name="connsiteX1" fmla="*/ 579303 w 3300840"/>
                <a:gd name="connsiteY1" fmla="*/ -30 h 1158691"/>
                <a:gd name="connsiteX2" fmla="*/ -43 w 3300840"/>
                <a:gd name="connsiteY2" fmla="*/ 579316 h 1158691"/>
                <a:gd name="connsiteX3" fmla="*/ 579303 w 3300840"/>
                <a:gd name="connsiteY3" fmla="*/ 1158661 h 1158691"/>
                <a:gd name="connsiteX4" fmla="*/ 2316319 w 3300840"/>
                <a:gd name="connsiteY4" fmla="*/ 1158661 h 11586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0840" h="1158691">
                  <a:moveTo>
                    <a:pt x="3300798" y="-30"/>
                  </a:moveTo>
                  <a:lnTo>
                    <a:pt x="579303" y="-30"/>
                  </a:lnTo>
                  <a:cubicBezTo>
                    <a:pt x="259340" y="-30"/>
                    <a:pt x="-43" y="259352"/>
                    <a:pt x="-43" y="579316"/>
                  </a:cubicBezTo>
                  <a:cubicBezTo>
                    <a:pt x="-43" y="899279"/>
                    <a:pt x="259340" y="1158661"/>
                    <a:pt x="579303" y="1158661"/>
                  </a:cubicBezTo>
                  <a:lnTo>
                    <a:pt x="2316319" y="1158661"/>
                  </a:lnTo>
                </a:path>
              </a:pathLst>
            </a:custGeom>
            <a:noFill/>
            <a:ln w="50991" cap="flat">
              <a:solidFill>
                <a:schemeClr val="accent5"/>
              </a:solidFill>
              <a:prstDash val="solid"/>
              <a:miter/>
            </a:ln>
          </p:spPr>
          <p:txBody>
            <a:bodyPr rtlCol="0" anchor="ctr"/>
            <a:lstStyle/>
            <a:p>
              <a:pPr defTabSz="1097280"/>
              <a:endParaRPr lang="en-US" sz="2160">
                <a:solidFill>
                  <a:prstClr val="black"/>
                </a:solidFill>
                <a:latin typeface="Calibri" panose="020F0502020204030204"/>
              </a:endParaRPr>
            </a:p>
          </p:txBody>
        </p:sp>
        <p:sp>
          <p:nvSpPr>
            <p:cNvPr id="76" name="Freeform: Shape 75">
              <a:extLst>
                <a:ext uri="{FF2B5EF4-FFF2-40B4-BE49-F238E27FC236}">
                  <a16:creationId xmlns:a16="http://schemas.microsoft.com/office/drawing/2014/main" id="{9D5BED2B-B2AF-E49D-D822-215E76147A6D}"/>
                </a:ext>
              </a:extLst>
            </p:cNvPr>
            <p:cNvSpPr/>
            <p:nvPr/>
          </p:nvSpPr>
          <p:spPr>
            <a:xfrm rot="18900000">
              <a:off x="1554103" y="2147006"/>
              <a:ext cx="1133572" cy="1133572"/>
            </a:xfrm>
            <a:custGeom>
              <a:avLst/>
              <a:gdLst>
                <a:gd name="connsiteX0" fmla="*/ 841899 w 841941"/>
                <a:gd name="connsiteY0" fmla="*/ 420941 h 841941"/>
                <a:gd name="connsiteX1" fmla="*/ 420928 w 841941"/>
                <a:gd name="connsiteY1" fmla="*/ 841912 h 841941"/>
                <a:gd name="connsiteX2" fmla="*/ -43 w 841941"/>
                <a:gd name="connsiteY2" fmla="*/ 420941 h 841941"/>
                <a:gd name="connsiteX3" fmla="*/ 420928 w 841941"/>
                <a:gd name="connsiteY3" fmla="*/ -30 h 841941"/>
                <a:gd name="connsiteX4" fmla="*/ 841899 w 841941"/>
                <a:gd name="connsiteY4" fmla="*/ 420941 h 841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941" h="841941">
                  <a:moveTo>
                    <a:pt x="841899" y="420941"/>
                  </a:moveTo>
                  <a:cubicBezTo>
                    <a:pt x="841899" y="653437"/>
                    <a:pt x="653424" y="841912"/>
                    <a:pt x="420928" y="841912"/>
                  </a:cubicBezTo>
                  <a:cubicBezTo>
                    <a:pt x="188432" y="841912"/>
                    <a:pt x="-43" y="653437"/>
                    <a:pt x="-43" y="420941"/>
                  </a:cubicBezTo>
                  <a:cubicBezTo>
                    <a:pt x="-43" y="188445"/>
                    <a:pt x="188432" y="-30"/>
                    <a:pt x="420928" y="-30"/>
                  </a:cubicBezTo>
                  <a:cubicBezTo>
                    <a:pt x="653424" y="-30"/>
                    <a:pt x="841899" y="188445"/>
                    <a:pt x="841899" y="420941"/>
                  </a:cubicBezTo>
                  <a:close/>
                </a:path>
              </a:pathLst>
            </a:custGeom>
            <a:solidFill>
              <a:srgbClr val="FFFFFF"/>
            </a:solidFill>
            <a:ln w="25495" cap="flat">
              <a:noFill/>
              <a:prstDash val="solid"/>
              <a:miter/>
            </a:ln>
          </p:spPr>
          <p:txBody>
            <a:bodyPr rtlCol="0" anchor="ctr"/>
            <a:lstStyle/>
            <a:p>
              <a:pPr defTabSz="1097280"/>
              <a:endParaRPr lang="en-US" sz="2160" dirty="0">
                <a:solidFill>
                  <a:prstClr val="black"/>
                </a:solidFill>
                <a:latin typeface="Calibri" panose="020F0502020204030204"/>
              </a:endParaRPr>
            </a:p>
          </p:txBody>
        </p:sp>
        <p:grpSp>
          <p:nvGrpSpPr>
            <p:cNvPr id="96" name="Group 95">
              <a:extLst>
                <a:ext uri="{FF2B5EF4-FFF2-40B4-BE49-F238E27FC236}">
                  <a16:creationId xmlns:a16="http://schemas.microsoft.com/office/drawing/2014/main" id="{0912E892-4A16-1A27-F42C-C549D5093BE8}"/>
                </a:ext>
              </a:extLst>
            </p:cNvPr>
            <p:cNvGrpSpPr/>
            <p:nvPr/>
          </p:nvGrpSpPr>
          <p:grpSpPr>
            <a:xfrm>
              <a:off x="2959245" y="2068151"/>
              <a:ext cx="2931919" cy="1191352"/>
              <a:chOff x="2959244" y="2186493"/>
              <a:chExt cx="2931919" cy="1191352"/>
            </a:xfrm>
          </p:grpSpPr>
          <p:sp>
            <p:nvSpPr>
              <p:cNvPr id="77" name="Freeform: Shape 76">
                <a:extLst>
                  <a:ext uri="{FF2B5EF4-FFF2-40B4-BE49-F238E27FC236}">
                    <a16:creationId xmlns:a16="http://schemas.microsoft.com/office/drawing/2014/main" id="{0E5648AC-8C6C-9135-D014-8D9CE97615CD}"/>
                  </a:ext>
                </a:extLst>
              </p:cNvPr>
              <p:cNvSpPr/>
              <p:nvPr/>
            </p:nvSpPr>
            <p:spPr>
              <a:xfrm>
                <a:off x="2959244" y="2186493"/>
                <a:ext cx="2931919" cy="1191352"/>
              </a:xfrm>
              <a:custGeom>
                <a:avLst/>
                <a:gdLst>
                  <a:gd name="connsiteX0" fmla="*/ 2177582 w 2177633"/>
                  <a:gd name="connsiteY0" fmla="*/ 438567 h 884856"/>
                  <a:gd name="connsiteX1" fmla="*/ 1736942 w 2177633"/>
                  <a:gd name="connsiteY1" fmla="*/ 884819 h 884856"/>
                  <a:gd name="connsiteX2" fmla="*/ 1734643 w 2177633"/>
                  <a:gd name="connsiteY2" fmla="*/ 884826 h 884856"/>
                  <a:gd name="connsiteX3" fmla="*/ 125349 w 2177633"/>
                  <a:gd name="connsiteY3" fmla="*/ 884826 h 884856"/>
                  <a:gd name="connsiteX4" fmla="*/ 5 w 2177633"/>
                  <a:gd name="connsiteY4" fmla="*/ 754770 h 884856"/>
                  <a:gd name="connsiteX5" fmla="*/ 10655 w 2177633"/>
                  <a:gd name="connsiteY5" fmla="*/ 706016 h 884856"/>
                  <a:gd name="connsiteX6" fmla="*/ 10655 w 2177633"/>
                  <a:gd name="connsiteY6" fmla="*/ 178781 h 884856"/>
                  <a:gd name="connsiteX7" fmla="*/ 76618 w 2177633"/>
                  <a:gd name="connsiteY7" fmla="*/ 10630 h 884856"/>
                  <a:gd name="connsiteX8" fmla="*/ 126626 w 2177633"/>
                  <a:gd name="connsiteY8" fmla="*/ -30 h 884856"/>
                  <a:gd name="connsiteX9" fmla="*/ 1722126 w 2177633"/>
                  <a:gd name="connsiteY9" fmla="*/ -30 h 884856"/>
                  <a:gd name="connsiteX10" fmla="*/ 2177582 w 2177633"/>
                  <a:gd name="connsiteY10" fmla="*/ 438567 h 884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7633" h="884856">
                    <a:moveTo>
                      <a:pt x="2177582" y="438567"/>
                    </a:moveTo>
                    <a:cubicBezTo>
                      <a:pt x="2179140" y="683473"/>
                      <a:pt x="1981861" y="883266"/>
                      <a:pt x="1736942" y="884819"/>
                    </a:cubicBezTo>
                    <a:cubicBezTo>
                      <a:pt x="1736176" y="884824"/>
                      <a:pt x="1735409" y="884826"/>
                      <a:pt x="1734643" y="884826"/>
                    </a:cubicBezTo>
                    <a:lnTo>
                      <a:pt x="125349" y="884826"/>
                    </a:lnTo>
                    <a:cubicBezTo>
                      <a:pt x="54821" y="883526"/>
                      <a:pt x="-1297" y="825298"/>
                      <a:pt x="5" y="754770"/>
                    </a:cubicBezTo>
                    <a:cubicBezTo>
                      <a:pt x="315" y="737977"/>
                      <a:pt x="3934" y="721409"/>
                      <a:pt x="10655" y="706016"/>
                    </a:cubicBezTo>
                    <a:cubicBezTo>
                      <a:pt x="87638" y="538700"/>
                      <a:pt x="87638" y="346096"/>
                      <a:pt x="10655" y="178781"/>
                    </a:cubicBezTo>
                    <a:cubicBezTo>
                      <a:pt x="-17564" y="114133"/>
                      <a:pt x="11970" y="38849"/>
                      <a:pt x="76618" y="10630"/>
                    </a:cubicBezTo>
                    <a:cubicBezTo>
                      <a:pt x="92399" y="3743"/>
                      <a:pt x="109409" y="116"/>
                      <a:pt x="126626" y="-30"/>
                    </a:cubicBezTo>
                    <a:lnTo>
                      <a:pt x="1722126" y="-30"/>
                    </a:lnTo>
                    <a:cubicBezTo>
                      <a:pt x="1967352" y="-285"/>
                      <a:pt x="2175283" y="193596"/>
                      <a:pt x="2177582" y="438567"/>
                    </a:cubicBezTo>
                    <a:close/>
                  </a:path>
                </a:pathLst>
              </a:custGeom>
              <a:solidFill>
                <a:srgbClr val="FFFFFF"/>
              </a:solidFill>
              <a:ln w="25495" cap="flat">
                <a:noFill/>
                <a:prstDash val="solid"/>
                <a:miter/>
              </a:ln>
              <a:effectLst>
                <a:outerShdw blurRad="63500" sx="102000" sy="102000" algn="ctr" rotWithShape="0">
                  <a:prstClr val="black">
                    <a:alpha val="37000"/>
                  </a:prstClr>
                </a:outerShdw>
              </a:effectLst>
            </p:spPr>
            <p:txBody>
              <a:bodyPr rtlCol="0" anchor="ctr"/>
              <a:lstStyle/>
              <a:p>
                <a:pPr defTabSz="1097280"/>
                <a:endParaRPr lang="en-US" sz="2160">
                  <a:solidFill>
                    <a:prstClr val="black"/>
                  </a:solidFill>
                  <a:latin typeface="Calibri" panose="020F0502020204030204"/>
                </a:endParaRPr>
              </a:p>
            </p:txBody>
          </p:sp>
          <p:sp>
            <p:nvSpPr>
              <p:cNvPr id="91" name="TextBox 90">
                <a:extLst>
                  <a:ext uri="{FF2B5EF4-FFF2-40B4-BE49-F238E27FC236}">
                    <a16:creationId xmlns:a16="http://schemas.microsoft.com/office/drawing/2014/main" id="{3528A901-89C6-939D-7010-AC2A6C4A05EF}"/>
                  </a:ext>
                </a:extLst>
              </p:cNvPr>
              <p:cNvSpPr txBox="1"/>
              <p:nvPr/>
            </p:nvSpPr>
            <p:spPr>
              <a:xfrm>
                <a:off x="3072742" y="2224324"/>
                <a:ext cx="2603663" cy="1073799"/>
              </a:xfrm>
              <a:prstGeom prst="rect">
                <a:avLst/>
              </a:prstGeom>
              <a:noFill/>
            </p:spPr>
            <p:txBody>
              <a:bodyPr wrap="square">
                <a:spAutoFit/>
              </a:bodyPr>
              <a:lstStyle/>
              <a:p>
                <a:pPr defTabSz="1097280">
                  <a:spcBef>
                    <a:spcPts val="360"/>
                  </a:spcBef>
                </a:pPr>
                <a:r>
                  <a:rPr lang="en-US" sz="1680" b="1" dirty="0">
                    <a:latin typeface="Montserrat" panose="00000500000000000000" pitchFamily="2" charset="0"/>
                  </a:rPr>
                  <a:t>Missing Value Imputation</a:t>
                </a:r>
              </a:p>
              <a:p>
                <a:pPr defTabSz="1097280">
                  <a:spcBef>
                    <a:spcPts val="360"/>
                  </a:spcBef>
                </a:pPr>
                <a:r>
                  <a:rPr lang="en-US" sz="1440" dirty="0">
                    <a:solidFill>
                      <a:prstClr val="black">
                        <a:lumMod val="65000"/>
                        <a:lumOff val="35000"/>
                      </a:prstClr>
                    </a:solidFill>
                    <a:latin typeface="Montserrat" panose="00000500000000000000" pitchFamily="2" charset="0"/>
                  </a:rPr>
                  <a:t>Filled missing values in numerical columns with the mean and categorical columns with the mode.</a:t>
                </a:r>
              </a:p>
            </p:txBody>
          </p:sp>
        </p:grpSp>
        <p:sp>
          <p:nvSpPr>
            <p:cNvPr id="80" name="Freeform: Shape 79">
              <a:extLst>
                <a:ext uri="{FF2B5EF4-FFF2-40B4-BE49-F238E27FC236}">
                  <a16:creationId xmlns:a16="http://schemas.microsoft.com/office/drawing/2014/main" id="{E6C61911-F951-91E1-3138-9C15A63926EA}"/>
                </a:ext>
              </a:extLst>
            </p:cNvPr>
            <p:cNvSpPr/>
            <p:nvPr/>
          </p:nvSpPr>
          <p:spPr>
            <a:xfrm flipH="1">
              <a:off x="9618576" y="2029588"/>
              <a:ext cx="1368128" cy="1368128"/>
            </a:xfrm>
            <a:custGeom>
              <a:avLst/>
              <a:gdLst>
                <a:gd name="connsiteX0" fmla="*/ 1016154 w 1016154"/>
                <a:gd name="connsiteY0" fmla="*/ 508077 h 1016153"/>
                <a:gd name="connsiteX1" fmla="*/ 508077 w 1016154"/>
                <a:gd name="connsiteY1" fmla="*/ 1016154 h 1016153"/>
                <a:gd name="connsiteX2" fmla="*/ 0 w 1016154"/>
                <a:gd name="connsiteY2" fmla="*/ 508077 h 1016153"/>
                <a:gd name="connsiteX3" fmla="*/ 508077 w 1016154"/>
                <a:gd name="connsiteY3" fmla="*/ 0 h 1016153"/>
                <a:gd name="connsiteX4" fmla="*/ 1016154 w 1016154"/>
                <a:gd name="connsiteY4" fmla="*/ 508077 h 1016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154" h="1016153">
                  <a:moveTo>
                    <a:pt x="1016154" y="508077"/>
                  </a:moveTo>
                  <a:cubicBezTo>
                    <a:pt x="1016154" y="788680"/>
                    <a:pt x="788680" y="1016154"/>
                    <a:pt x="508077" y="1016154"/>
                  </a:cubicBezTo>
                  <a:cubicBezTo>
                    <a:pt x="227474" y="1016154"/>
                    <a:pt x="0" y="788680"/>
                    <a:pt x="0" y="508077"/>
                  </a:cubicBezTo>
                  <a:cubicBezTo>
                    <a:pt x="0" y="227474"/>
                    <a:pt x="227474" y="0"/>
                    <a:pt x="508077" y="0"/>
                  </a:cubicBezTo>
                  <a:cubicBezTo>
                    <a:pt x="788680" y="0"/>
                    <a:pt x="1016154" y="227474"/>
                    <a:pt x="1016154" y="508077"/>
                  </a:cubicBezTo>
                  <a:close/>
                </a:path>
              </a:pathLst>
            </a:custGeom>
            <a:solidFill>
              <a:schemeClr val="accent3"/>
            </a:solidFill>
            <a:ln w="25495" cap="flat">
              <a:noFill/>
              <a:prstDash val="solid"/>
              <a:miter/>
            </a:ln>
          </p:spPr>
          <p:txBody>
            <a:bodyPr rtlCol="0" anchor="ctr"/>
            <a:lstStyle/>
            <a:p>
              <a:pPr defTabSz="1097280"/>
              <a:endParaRPr lang="en-US" sz="2160">
                <a:solidFill>
                  <a:prstClr val="black"/>
                </a:solidFill>
                <a:latin typeface="Calibri" panose="020F0502020204030204"/>
              </a:endParaRPr>
            </a:p>
          </p:txBody>
        </p:sp>
        <p:sp>
          <p:nvSpPr>
            <p:cNvPr id="81" name="Freeform: Shape 80">
              <a:extLst>
                <a:ext uri="{FF2B5EF4-FFF2-40B4-BE49-F238E27FC236}">
                  <a16:creationId xmlns:a16="http://schemas.microsoft.com/office/drawing/2014/main" id="{6AF4FE6A-0FBA-C5A1-AD38-4F36C224FBAE}"/>
                </a:ext>
              </a:extLst>
            </p:cNvPr>
            <p:cNvSpPr/>
            <p:nvPr/>
          </p:nvSpPr>
          <p:spPr>
            <a:xfrm flipH="1">
              <a:off x="6638479" y="1933288"/>
              <a:ext cx="4444180" cy="1560038"/>
            </a:xfrm>
            <a:custGeom>
              <a:avLst/>
              <a:gdLst>
                <a:gd name="connsiteX0" fmla="*/ 3300798 w 3300840"/>
                <a:gd name="connsiteY0" fmla="*/ -30 h 1158691"/>
                <a:gd name="connsiteX1" fmla="*/ 579303 w 3300840"/>
                <a:gd name="connsiteY1" fmla="*/ -30 h 1158691"/>
                <a:gd name="connsiteX2" fmla="*/ -43 w 3300840"/>
                <a:gd name="connsiteY2" fmla="*/ 579316 h 1158691"/>
                <a:gd name="connsiteX3" fmla="*/ 579303 w 3300840"/>
                <a:gd name="connsiteY3" fmla="*/ 1158661 h 1158691"/>
                <a:gd name="connsiteX4" fmla="*/ 2316319 w 3300840"/>
                <a:gd name="connsiteY4" fmla="*/ 1158661 h 11586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0840" h="1158691">
                  <a:moveTo>
                    <a:pt x="3300798" y="-30"/>
                  </a:moveTo>
                  <a:lnTo>
                    <a:pt x="579303" y="-30"/>
                  </a:lnTo>
                  <a:cubicBezTo>
                    <a:pt x="259340" y="-30"/>
                    <a:pt x="-43" y="259352"/>
                    <a:pt x="-43" y="579316"/>
                  </a:cubicBezTo>
                  <a:cubicBezTo>
                    <a:pt x="-43" y="899279"/>
                    <a:pt x="259340" y="1158661"/>
                    <a:pt x="579303" y="1158661"/>
                  </a:cubicBezTo>
                  <a:lnTo>
                    <a:pt x="2316319" y="1158661"/>
                  </a:lnTo>
                </a:path>
              </a:pathLst>
            </a:custGeom>
            <a:noFill/>
            <a:ln w="50991" cap="flat">
              <a:solidFill>
                <a:schemeClr val="accent3"/>
              </a:solidFill>
              <a:prstDash val="solid"/>
              <a:miter/>
            </a:ln>
          </p:spPr>
          <p:txBody>
            <a:bodyPr rtlCol="0" anchor="ctr"/>
            <a:lstStyle/>
            <a:p>
              <a:pPr defTabSz="1097280"/>
              <a:endParaRPr lang="en-US" sz="2160">
                <a:solidFill>
                  <a:prstClr val="black"/>
                </a:solidFill>
                <a:latin typeface="Calibri" panose="020F0502020204030204"/>
              </a:endParaRPr>
            </a:p>
          </p:txBody>
        </p:sp>
        <p:sp>
          <p:nvSpPr>
            <p:cNvPr id="82" name="Freeform: Shape 81">
              <a:extLst>
                <a:ext uri="{FF2B5EF4-FFF2-40B4-BE49-F238E27FC236}">
                  <a16:creationId xmlns:a16="http://schemas.microsoft.com/office/drawing/2014/main" id="{72668891-8AC6-AD9B-F0A8-A1B8AD7A9E71}"/>
                </a:ext>
              </a:extLst>
            </p:cNvPr>
            <p:cNvSpPr/>
            <p:nvPr/>
          </p:nvSpPr>
          <p:spPr>
            <a:xfrm rot="2700000" flipH="1">
              <a:off x="9735682" y="2147006"/>
              <a:ext cx="1133571" cy="1133572"/>
            </a:xfrm>
            <a:custGeom>
              <a:avLst/>
              <a:gdLst>
                <a:gd name="connsiteX0" fmla="*/ 841899 w 841941"/>
                <a:gd name="connsiteY0" fmla="*/ 420941 h 841941"/>
                <a:gd name="connsiteX1" fmla="*/ 420928 w 841941"/>
                <a:gd name="connsiteY1" fmla="*/ 841912 h 841941"/>
                <a:gd name="connsiteX2" fmla="*/ -43 w 841941"/>
                <a:gd name="connsiteY2" fmla="*/ 420941 h 841941"/>
                <a:gd name="connsiteX3" fmla="*/ 420928 w 841941"/>
                <a:gd name="connsiteY3" fmla="*/ -30 h 841941"/>
                <a:gd name="connsiteX4" fmla="*/ 841899 w 841941"/>
                <a:gd name="connsiteY4" fmla="*/ 420941 h 841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941" h="841941">
                  <a:moveTo>
                    <a:pt x="841899" y="420941"/>
                  </a:moveTo>
                  <a:cubicBezTo>
                    <a:pt x="841899" y="653437"/>
                    <a:pt x="653424" y="841912"/>
                    <a:pt x="420928" y="841912"/>
                  </a:cubicBezTo>
                  <a:cubicBezTo>
                    <a:pt x="188432" y="841912"/>
                    <a:pt x="-43" y="653437"/>
                    <a:pt x="-43" y="420941"/>
                  </a:cubicBezTo>
                  <a:cubicBezTo>
                    <a:pt x="-43" y="188445"/>
                    <a:pt x="188432" y="-30"/>
                    <a:pt x="420928" y="-30"/>
                  </a:cubicBezTo>
                  <a:cubicBezTo>
                    <a:pt x="653424" y="-30"/>
                    <a:pt x="841899" y="188445"/>
                    <a:pt x="841899" y="420941"/>
                  </a:cubicBezTo>
                  <a:close/>
                </a:path>
              </a:pathLst>
            </a:custGeom>
            <a:solidFill>
              <a:srgbClr val="FFFFFF"/>
            </a:solidFill>
            <a:ln w="25495" cap="flat">
              <a:noFill/>
              <a:prstDash val="solid"/>
              <a:miter/>
            </a:ln>
          </p:spPr>
          <p:txBody>
            <a:bodyPr rtlCol="0" anchor="ctr"/>
            <a:lstStyle/>
            <a:p>
              <a:pPr defTabSz="1097280"/>
              <a:endParaRPr lang="en-US" sz="2160">
                <a:solidFill>
                  <a:prstClr val="black"/>
                </a:solidFill>
                <a:latin typeface="Calibri" panose="020F0502020204030204"/>
              </a:endParaRPr>
            </a:p>
          </p:txBody>
        </p:sp>
        <p:grpSp>
          <p:nvGrpSpPr>
            <p:cNvPr id="97" name="Group 96">
              <a:extLst>
                <a:ext uri="{FF2B5EF4-FFF2-40B4-BE49-F238E27FC236}">
                  <a16:creationId xmlns:a16="http://schemas.microsoft.com/office/drawing/2014/main" id="{7FA9A60F-2CD5-81F8-EE08-F6CA82A5C992}"/>
                </a:ext>
              </a:extLst>
            </p:cNvPr>
            <p:cNvGrpSpPr/>
            <p:nvPr/>
          </p:nvGrpSpPr>
          <p:grpSpPr>
            <a:xfrm>
              <a:off x="6532195" y="2117632"/>
              <a:ext cx="2931918" cy="1191352"/>
              <a:chOff x="6532195" y="2117632"/>
              <a:chExt cx="2931918" cy="1191352"/>
            </a:xfrm>
          </p:grpSpPr>
          <p:sp>
            <p:nvSpPr>
              <p:cNvPr id="83" name="Freeform: Shape 82">
                <a:extLst>
                  <a:ext uri="{FF2B5EF4-FFF2-40B4-BE49-F238E27FC236}">
                    <a16:creationId xmlns:a16="http://schemas.microsoft.com/office/drawing/2014/main" id="{09C3AAF8-5FCF-E087-B35D-CB91E4256E97}"/>
                  </a:ext>
                </a:extLst>
              </p:cNvPr>
              <p:cNvSpPr/>
              <p:nvPr/>
            </p:nvSpPr>
            <p:spPr>
              <a:xfrm flipH="1">
                <a:off x="6532195" y="2117632"/>
                <a:ext cx="2931918" cy="1191352"/>
              </a:xfrm>
              <a:custGeom>
                <a:avLst/>
                <a:gdLst>
                  <a:gd name="connsiteX0" fmla="*/ 2177582 w 2177633"/>
                  <a:gd name="connsiteY0" fmla="*/ 438567 h 884856"/>
                  <a:gd name="connsiteX1" fmla="*/ 1736942 w 2177633"/>
                  <a:gd name="connsiteY1" fmla="*/ 884819 h 884856"/>
                  <a:gd name="connsiteX2" fmla="*/ 1734643 w 2177633"/>
                  <a:gd name="connsiteY2" fmla="*/ 884826 h 884856"/>
                  <a:gd name="connsiteX3" fmla="*/ 125349 w 2177633"/>
                  <a:gd name="connsiteY3" fmla="*/ 884826 h 884856"/>
                  <a:gd name="connsiteX4" fmla="*/ 5 w 2177633"/>
                  <a:gd name="connsiteY4" fmla="*/ 754770 h 884856"/>
                  <a:gd name="connsiteX5" fmla="*/ 10655 w 2177633"/>
                  <a:gd name="connsiteY5" fmla="*/ 706016 h 884856"/>
                  <a:gd name="connsiteX6" fmla="*/ 10655 w 2177633"/>
                  <a:gd name="connsiteY6" fmla="*/ 178781 h 884856"/>
                  <a:gd name="connsiteX7" fmla="*/ 76618 w 2177633"/>
                  <a:gd name="connsiteY7" fmla="*/ 10630 h 884856"/>
                  <a:gd name="connsiteX8" fmla="*/ 126626 w 2177633"/>
                  <a:gd name="connsiteY8" fmla="*/ -30 h 884856"/>
                  <a:gd name="connsiteX9" fmla="*/ 1722126 w 2177633"/>
                  <a:gd name="connsiteY9" fmla="*/ -30 h 884856"/>
                  <a:gd name="connsiteX10" fmla="*/ 2177582 w 2177633"/>
                  <a:gd name="connsiteY10" fmla="*/ 438567 h 884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7633" h="884856">
                    <a:moveTo>
                      <a:pt x="2177582" y="438567"/>
                    </a:moveTo>
                    <a:cubicBezTo>
                      <a:pt x="2179140" y="683473"/>
                      <a:pt x="1981861" y="883266"/>
                      <a:pt x="1736942" y="884819"/>
                    </a:cubicBezTo>
                    <a:cubicBezTo>
                      <a:pt x="1736176" y="884824"/>
                      <a:pt x="1735409" y="884826"/>
                      <a:pt x="1734643" y="884826"/>
                    </a:cubicBezTo>
                    <a:lnTo>
                      <a:pt x="125349" y="884826"/>
                    </a:lnTo>
                    <a:cubicBezTo>
                      <a:pt x="54821" y="883526"/>
                      <a:pt x="-1297" y="825298"/>
                      <a:pt x="5" y="754770"/>
                    </a:cubicBezTo>
                    <a:cubicBezTo>
                      <a:pt x="315" y="737977"/>
                      <a:pt x="3934" y="721409"/>
                      <a:pt x="10655" y="706016"/>
                    </a:cubicBezTo>
                    <a:cubicBezTo>
                      <a:pt x="87638" y="538700"/>
                      <a:pt x="87638" y="346096"/>
                      <a:pt x="10655" y="178781"/>
                    </a:cubicBezTo>
                    <a:cubicBezTo>
                      <a:pt x="-17564" y="114133"/>
                      <a:pt x="11970" y="38849"/>
                      <a:pt x="76618" y="10630"/>
                    </a:cubicBezTo>
                    <a:cubicBezTo>
                      <a:pt x="92399" y="3743"/>
                      <a:pt x="109409" y="116"/>
                      <a:pt x="126626" y="-30"/>
                    </a:cubicBezTo>
                    <a:lnTo>
                      <a:pt x="1722126" y="-30"/>
                    </a:lnTo>
                    <a:cubicBezTo>
                      <a:pt x="1967352" y="-285"/>
                      <a:pt x="2175283" y="193596"/>
                      <a:pt x="2177582" y="438567"/>
                    </a:cubicBezTo>
                    <a:close/>
                  </a:path>
                </a:pathLst>
              </a:custGeom>
              <a:solidFill>
                <a:srgbClr val="FFFFFF"/>
              </a:solidFill>
              <a:ln w="25495" cap="flat">
                <a:noFill/>
                <a:prstDash val="solid"/>
                <a:miter/>
              </a:ln>
              <a:effectLst>
                <a:outerShdw blurRad="63500" sx="102000" sy="102000" algn="ctr" rotWithShape="0">
                  <a:prstClr val="black">
                    <a:alpha val="37000"/>
                  </a:prstClr>
                </a:outerShdw>
              </a:effectLst>
            </p:spPr>
            <p:txBody>
              <a:bodyPr rtlCol="0" anchor="ctr"/>
              <a:lstStyle/>
              <a:p>
                <a:pPr defTabSz="1097280"/>
                <a:endParaRPr lang="en-US" sz="2160">
                  <a:solidFill>
                    <a:prstClr val="black"/>
                  </a:solidFill>
                  <a:latin typeface="Calibri" panose="020F0502020204030204"/>
                </a:endParaRPr>
              </a:p>
            </p:txBody>
          </p:sp>
          <p:sp>
            <p:nvSpPr>
              <p:cNvPr id="93" name="TextBox 92">
                <a:extLst>
                  <a:ext uri="{FF2B5EF4-FFF2-40B4-BE49-F238E27FC236}">
                    <a16:creationId xmlns:a16="http://schemas.microsoft.com/office/drawing/2014/main" id="{358F9153-4922-8226-7259-113160216141}"/>
                  </a:ext>
                </a:extLst>
              </p:cNvPr>
              <p:cNvSpPr txBox="1"/>
              <p:nvPr/>
            </p:nvSpPr>
            <p:spPr>
              <a:xfrm>
                <a:off x="6860448" y="2117723"/>
                <a:ext cx="2603663" cy="889133"/>
              </a:xfrm>
              <a:prstGeom prst="rect">
                <a:avLst/>
              </a:prstGeom>
              <a:noFill/>
            </p:spPr>
            <p:txBody>
              <a:bodyPr wrap="square">
                <a:spAutoFit/>
              </a:bodyPr>
              <a:lstStyle/>
              <a:p>
                <a:pPr defTabSz="1097280">
                  <a:spcBef>
                    <a:spcPts val="360"/>
                  </a:spcBef>
                </a:pPr>
                <a:r>
                  <a:rPr lang="en-US" sz="1680" b="1" dirty="0">
                    <a:solidFill>
                      <a:srgbClr val="343541"/>
                    </a:solidFill>
                    <a:latin typeface="Montserrat" panose="00000500000000000000" pitchFamily="2" charset="0"/>
                  </a:rPr>
                  <a:t>Skewness Analysis</a:t>
                </a:r>
              </a:p>
              <a:p>
                <a:pPr defTabSz="1097280">
                  <a:spcBef>
                    <a:spcPts val="360"/>
                  </a:spcBef>
                </a:pPr>
                <a:r>
                  <a:rPr lang="en-US" sz="1440" dirty="0">
                    <a:solidFill>
                      <a:srgbClr val="374151"/>
                    </a:solidFill>
                    <a:latin typeface="Montserrat" panose="00000500000000000000" pitchFamily="2" charset="0"/>
                  </a:rPr>
                  <a:t>Assessed the skewness of the numerical columns in the final dataset.</a:t>
                </a:r>
              </a:p>
            </p:txBody>
          </p:sp>
        </p:grpSp>
        <p:sp>
          <p:nvSpPr>
            <p:cNvPr id="5" name="Freeform: Shape 4">
              <a:extLst>
                <a:ext uri="{FF2B5EF4-FFF2-40B4-BE49-F238E27FC236}">
                  <a16:creationId xmlns:a16="http://schemas.microsoft.com/office/drawing/2014/main" id="{50503F72-0401-D819-11AF-2216EED847A5}"/>
                </a:ext>
              </a:extLst>
            </p:cNvPr>
            <p:cNvSpPr/>
            <p:nvPr/>
          </p:nvSpPr>
          <p:spPr>
            <a:xfrm flipV="1">
              <a:off x="1436652" y="4111039"/>
              <a:ext cx="1368129" cy="1368126"/>
            </a:xfrm>
            <a:custGeom>
              <a:avLst/>
              <a:gdLst>
                <a:gd name="connsiteX0" fmla="*/ 1016154 w 1016154"/>
                <a:gd name="connsiteY0" fmla="*/ 508077 h 1016153"/>
                <a:gd name="connsiteX1" fmla="*/ 508077 w 1016154"/>
                <a:gd name="connsiteY1" fmla="*/ 1016154 h 1016153"/>
                <a:gd name="connsiteX2" fmla="*/ 0 w 1016154"/>
                <a:gd name="connsiteY2" fmla="*/ 508077 h 1016153"/>
                <a:gd name="connsiteX3" fmla="*/ 508077 w 1016154"/>
                <a:gd name="connsiteY3" fmla="*/ 0 h 1016153"/>
                <a:gd name="connsiteX4" fmla="*/ 1016154 w 1016154"/>
                <a:gd name="connsiteY4" fmla="*/ 508077 h 1016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154" h="1016153">
                  <a:moveTo>
                    <a:pt x="1016154" y="508077"/>
                  </a:moveTo>
                  <a:cubicBezTo>
                    <a:pt x="1016154" y="788680"/>
                    <a:pt x="788680" y="1016154"/>
                    <a:pt x="508077" y="1016154"/>
                  </a:cubicBezTo>
                  <a:cubicBezTo>
                    <a:pt x="227474" y="1016154"/>
                    <a:pt x="0" y="788680"/>
                    <a:pt x="0" y="508077"/>
                  </a:cubicBezTo>
                  <a:cubicBezTo>
                    <a:pt x="0" y="227474"/>
                    <a:pt x="227474" y="0"/>
                    <a:pt x="508077" y="0"/>
                  </a:cubicBezTo>
                  <a:cubicBezTo>
                    <a:pt x="788680" y="0"/>
                    <a:pt x="1016154" y="227474"/>
                    <a:pt x="1016154" y="508077"/>
                  </a:cubicBezTo>
                  <a:close/>
                </a:path>
              </a:pathLst>
            </a:custGeom>
            <a:solidFill>
              <a:schemeClr val="accent1"/>
            </a:solidFill>
            <a:ln w="25495" cap="flat">
              <a:noFill/>
              <a:prstDash val="solid"/>
              <a:miter/>
            </a:ln>
          </p:spPr>
          <p:txBody>
            <a:bodyPr rtlCol="0" anchor="ctr"/>
            <a:lstStyle/>
            <a:p>
              <a:pPr defTabSz="1097280"/>
              <a:endParaRPr lang="en-US" sz="2160">
                <a:solidFill>
                  <a:prstClr val="black"/>
                </a:solidFill>
                <a:latin typeface="Calibri" panose="020F0502020204030204"/>
              </a:endParaRPr>
            </a:p>
          </p:txBody>
        </p:sp>
        <p:sp>
          <p:nvSpPr>
            <p:cNvPr id="6" name="Freeform: Shape 5">
              <a:extLst>
                <a:ext uri="{FF2B5EF4-FFF2-40B4-BE49-F238E27FC236}">
                  <a16:creationId xmlns:a16="http://schemas.microsoft.com/office/drawing/2014/main" id="{371011D9-A8E8-0CAB-3B13-C93F7312FA90}"/>
                </a:ext>
              </a:extLst>
            </p:cNvPr>
            <p:cNvSpPr/>
            <p:nvPr/>
          </p:nvSpPr>
          <p:spPr>
            <a:xfrm flipV="1">
              <a:off x="1340697" y="4015429"/>
              <a:ext cx="4444183" cy="1560036"/>
            </a:xfrm>
            <a:custGeom>
              <a:avLst/>
              <a:gdLst>
                <a:gd name="connsiteX0" fmla="*/ 3300798 w 3300840"/>
                <a:gd name="connsiteY0" fmla="*/ -30 h 1158691"/>
                <a:gd name="connsiteX1" fmla="*/ 579303 w 3300840"/>
                <a:gd name="connsiteY1" fmla="*/ -30 h 1158691"/>
                <a:gd name="connsiteX2" fmla="*/ -43 w 3300840"/>
                <a:gd name="connsiteY2" fmla="*/ 579316 h 1158691"/>
                <a:gd name="connsiteX3" fmla="*/ 579303 w 3300840"/>
                <a:gd name="connsiteY3" fmla="*/ 1158661 h 1158691"/>
                <a:gd name="connsiteX4" fmla="*/ 2316319 w 3300840"/>
                <a:gd name="connsiteY4" fmla="*/ 1158661 h 11586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0840" h="1158691">
                  <a:moveTo>
                    <a:pt x="3300798" y="-30"/>
                  </a:moveTo>
                  <a:lnTo>
                    <a:pt x="579303" y="-30"/>
                  </a:lnTo>
                  <a:cubicBezTo>
                    <a:pt x="259340" y="-30"/>
                    <a:pt x="-43" y="259352"/>
                    <a:pt x="-43" y="579316"/>
                  </a:cubicBezTo>
                  <a:cubicBezTo>
                    <a:pt x="-43" y="899279"/>
                    <a:pt x="259340" y="1158661"/>
                    <a:pt x="579303" y="1158661"/>
                  </a:cubicBezTo>
                  <a:lnTo>
                    <a:pt x="2316319" y="1158661"/>
                  </a:lnTo>
                </a:path>
              </a:pathLst>
            </a:custGeom>
            <a:noFill/>
            <a:ln w="50991" cap="flat">
              <a:solidFill>
                <a:schemeClr val="accent1"/>
              </a:solidFill>
              <a:prstDash val="solid"/>
              <a:miter/>
            </a:ln>
          </p:spPr>
          <p:txBody>
            <a:bodyPr rtlCol="0" anchor="ctr"/>
            <a:lstStyle/>
            <a:p>
              <a:pPr defTabSz="1097280"/>
              <a:endParaRPr lang="en-US" sz="2160">
                <a:solidFill>
                  <a:prstClr val="black"/>
                </a:solidFill>
                <a:latin typeface="Calibri" panose="020F0502020204030204"/>
              </a:endParaRPr>
            </a:p>
          </p:txBody>
        </p:sp>
        <p:sp>
          <p:nvSpPr>
            <p:cNvPr id="7" name="Freeform: Shape 6">
              <a:extLst>
                <a:ext uri="{FF2B5EF4-FFF2-40B4-BE49-F238E27FC236}">
                  <a16:creationId xmlns:a16="http://schemas.microsoft.com/office/drawing/2014/main" id="{FAFD4083-E971-5412-A187-3FF22E48AC4B}"/>
                </a:ext>
              </a:extLst>
            </p:cNvPr>
            <p:cNvSpPr/>
            <p:nvPr/>
          </p:nvSpPr>
          <p:spPr>
            <a:xfrm rot="2700000" flipV="1">
              <a:off x="1554104" y="4228177"/>
              <a:ext cx="1133572" cy="1133571"/>
            </a:xfrm>
            <a:custGeom>
              <a:avLst/>
              <a:gdLst>
                <a:gd name="connsiteX0" fmla="*/ 841899 w 841941"/>
                <a:gd name="connsiteY0" fmla="*/ 420941 h 841941"/>
                <a:gd name="connsiteX1" fmla="*/ 420928 w 841941"/>
                <a:gd name="connsiteY1" fmla="*/ 841912 h 841941"/>
                <a:gd name="connsiteX2" fmla="*/ -43 w 841941"/>
                <a:gd name="connsiteY2" fmla="*/ 420941 h 841941"/>
                <a:gd name="connsiteX3" fmla="*/ 420928 w 841941"/>
                <a:gd name="connsiteY3" fmla="*/ -30 h 841941"/>
                <a:gd name="connsiteX4" fmla="*/ 841899 w 841941"/>
                <a:gd name="connsiteY4" fmla="*/ 420941 h 841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941" h="841941">
                  <a:moveTo>
                    <a:pt x="841899" y="420941"/>
                  </a:moveTo>
                  <a:cubicBezTo>
                    <a:pt x="841899" y="653437"/>
                    <a:pt x="653424" y="841912"/>
                    <a:pt x="420928" y="841912"/>
                  </a:cubicBezTo>
                  <a:cubicBezTo>
                    <a:pt x="188432" y="841912"/>
                    <a:pt x="-43" y="653437"/>
                    <a:pt x="-43" y="420941"/>
                  </a:cubicBezTo>
                  <a:cubicBezTo>
                    <a:pt x="-43" y="188445"/>
                    <a:pt x="188432" y="-30"/>
                    <a:pt x="420928" y="-30"/>
                  </a:cubicBezTo>
                  <a:cubicBezTo>
                    <a:pt x="653424" y="-30"/>
                    <a:pt x="841899" y="188445"/>
                    <a:pt x="841899" y="420941"/>
                  </a:cubicBezTo>
                  <a:close/>
                </a:path>
              </a:pathLst>
            </a:custGeom>
            <a:solidFill>
              <a:srgbClr val="FFFFFF"/>
            </a:solidFill>
            <a:ln w="25495" cap="flat">
              <a:noFill/>
              <a:prstDash val="solid"/>
              <a:miter/>
            </a:ln>
          </p:spPr>
          <p:txBody>
            <a:bodyPr rtlCol="0" anchor="ctr"/>
            <a:lstStyle/>
            <a:p>
              <a:pPr defTabSz="1097280"/>
              <a:endParaRPr lang="en-US" sz="2160">
                <a:solidFill>
                  <a:prstClr val="black"/>
                </a:solidFill>
                <a:latin typeface="Calibri" panose="020F0502020204030204"/>
              </a:endParaRPr>
            </a:p>
          </p:txBody>
        </p:sp>
        <p:grpSp>
          <p:nvGrpSpPr>
            <p:cNvPr id="98" name="Group 97">
              <a:extLst>
                <a:ext uri="{FF2B5EF4-FFF2-40B4-BE49-F238E27FC236}">
                  <a16:creationId xmlns:a16="http://schemas.microsoft.com/office/drawing/2014/main" id="{A297F6F6-9542-5EBB-B6B8-C514EF4DE464}"/>
                </a:ext>
              </a:extLst>
            </p:cNvPr>
            <p:cNvGrpSpPr/>
            <p:nvPr/>
          </p:nvGrpSpPr>
          <p:grpSpPr>
            <a:xfrm>
              <a:off x="2959244" y="4199771"/>
              <a:ext cx="2931921" cy="1191351"/>
              <a:chOff x="2959244" y="4199771"/>
              <a:chExt cx="2931921" cy="1191351"/>
            </a:xfrm>
          </p:grpSpPr>
          <p:sp>
            <p:nvSpPr>
              <p:cNvPr id="8" name="Freeform: Shape 7">
                <a:extLst>
                  <a:ext uri="{FF2B5EF4-FFF2-40B4-BE49-F238E27FC236}">
                    <a16:creationId xmlns:a16="http://schemas.microsoft.com/office/drawing/2014/main" id="{71568343-1CBB-37CD-A386-0D00F1E6E117}"/>
                  </a:ext>
                </a:extLst>
              </p:cNvPr>
              <p:cNvSpPr/>
              <p:nvPr/>
            </p:nvSpPr>
            <p:spPr>
              <a:xfrm flipV="1">
                <a:off x="2959244" y="4199771"/>
                <a:ext cx="2931921" cy="1191351"/>
              </a:xfrm>
              <a:custGeom>
                <a:avLst/>
                <a:gdLst>
                  <a:gd name="connsiteX0" fmla="*/ 2177582 w 2177633"/>
                  <a:gd name="connsiteY0" fmla="*/ 438567 h 884856"/>
                  <a:gd name="connsiteX1" fmla="*/ 1736942 w 2177633"/>
                  <a:gd name="connsiteY1" fmla="*/ 884819 h 884856"/>
                  <a:gd name="connsiteX2" fmla="*/ 1734643 w 2177633"/>
                  <a:gd name="connsiteY2" fmla="*/ 884826 h 884856"/>
                  <a:gd name="connsiteX3" fmla="*/ 125349 w 2177633"/>
                  <a:gd name="connsiteY3" fmla="*/ 884826 h 884856"/>
                  <a:gd name="connsiteX4" fmla="*/ 5 w 2177633"/>
                  <a:gd name="connsiteY4" fmla="*/ 754770 h 884856"/>
                  <a:gd name="connsiteX5" fmla="*/ 10655 w 2177633"/>
                  <a:gd name="connsiteY5" fmla="*/ 706016 h 884856"/>
                  <a:gd name="connsiteX6" fmla="*/ 10655 w 2177633"/>
                  <a:gd name="connsiteY6" fmla="*/ 178781 h 884856"/>
                  <a:gd name="connsiteX7" fmla="*/ 76618 w 2177633"/>
                  <a:gd name="connsiteY7" fmla="*/ 10630 h 884856"/>
                  <a:gd name="connsiteX8" fmla="*/ 126626 w 2177633"/>
                  <a:gd name="connsiteY8" fmla="*/ -30 h 884856"/>
                  <a:gd name="connsiteX9" fmla="*/ 1722126 w 2177633"/>
                  <a:gd name="connsiteY9" fmla="*/ -30 h 884856"/>
                  <a:gd name="connsiteX10" fmla="*/ 2177582 w 2177633"/>
                  <a:gd name="connsiteY10" fmla="*/ 438567 h 884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7633" h="884856">
                    <a:moveTo>
                      <a:pt x="2177582" y="438567"/>
                    </a:moveTo>
                    <a:cubicBezTo>
                      <a:pt x="2179140" y="683473"/>
                      <a:pt x="1981861" y="883266"/>
                      <a:pt x="1736942" y="884819"/>
                    </a:cubicBezTo>
                    <a:cubicBezTo>
                      <a:pt x="1736176" y="884824"/>
                      <a:pt x="1735409" y="884826"/>
                      <a:pt x="1734643" y="884826"/>
                    </a:cubicBezTo>
                    <a:lnTo>
                      <a:pt x="125349" y="884826"/>
                    </a:lnTo>
                    <a:cubicBezTo>
                      <a:pt x="54821" y="883526"/>
                      <a:pt x="-1297" y="825298"/>
                      <a:pt x="5" y="754770"/>
                    </a:cubicBezTo>
                    <a:cubicBezTo>
                      <a:pt x="315" y="737977"/>
                      <a:pt x="3934" y="721409"/>
                      <a:pt x="10655" y="706016"/>
                    </a:cubicBezTo>
                    <a:cubicBezTo>
                      <a:pt x="87638" y="538700"/>
                      <a:pt x="87638" y="346096"/>
                      <a:pt x="10655" y="178781"/>
                    </a:cubicBezTo>
                    <a:cubicBezTo>
                      <a:pt x="-17564" y="114133"/>
                      <a:pt x="11970" y="38849"/>
                      <a:pt x="76618" y="10630"/>
                    </a:cubicBezTo>
                    <a:cubicBezTo>
                      <a:pt x="92399" y="3743"/>
                      <a:pt x="109409" y="116"/>
                      <a:pt x="126626" y="-30"/>
                    </a:cubicBezTo>
                    <a:lnTo>
                      <a:pt x="1722126" y="-30"/>
                    </a:lnTo>
                    <a:cubicBezTo>
                      <a:pt x="1967352" y="-285"/>
                      <a:pt x="2175283" y="193596"/>
                      <a:pt x="2177582" y="438567"/>
                    </a:cubicBezTo>
                    <a:close/>
                  </a:path>
                </a:pathLst>
              </a:custGeom>
              <a:solidFill>
                <a:srgbClr val="FFFFFF"/>
              </a:solidFill>
              <a:ln w="25495" cap="flat">
                <a:noFill/>
                <a:prstDash val="solid"/>
                <a:miter/>
              </a:ln>
              <a:effectLst>
                <a:outerShdw blurRad="63500" sx="102000" sy="102000" algn="ctr" rotWithShape="0">
                  <a:prstClr val="black">
                    <a:alpha val="37000"/>
                  </a:prstClr>
                </a:outerShdw>
              </a:effectLst>
            </p:spPr>
            <p:txBody>
              <a:bodyPr rtlCol="0" anchor="ctr"/>
              <a:lstStyle/>
              <a:p>
                <a:pPr defTabSz="1097280"/>
                <a:endParaRPr lang="en-US" sz="2160">
                  <a:solidFill>
                    <a:prstClr val="black"/>
                  </a:solidFill>
                  <a:latin typeface="Calibri" panose="020F0502020204030204"/>
                </a:endParaRPr>
              </a:p>
            </p:txBody>
          </p:sp>
          <p:sp>
            <p:nvSpPr>
              <p:cNvPr id="95" name="TextBox 94">
                <a:extLst>
                  <a:ext uri="{FF2B5EF4-FFF2-40B4-BE49-F238E27FC236}">
                    <a16:creationId xmlns:a16="http://schemas.microsoft.com/office/drawing/2014/main" id="{4FD37C44-FBA0-8857-7D3A-DAF158B8FA1E}"/>
                  </a:ext>
                </a:extLst>
              </p:cNvPr>
              <p:cNvSpPr txBox="1"/>
              <p:nvPr/>
            </p:nvSpPr>
            <p:spPr>
              <a:xfrm>
                <a:off x="3058058" y="4237601"/>
                <a:ext cx="2734293" cy="889133"/>
              </a:xfrm>
              <a:prstGeom prst="rect">
                <a:avLst/>
              </a:prstGeom>
              <a:noFill/>
            </p:spPr>
            <p:txBody>
              <a:bodyPr wrap="square">
                <a:spAutoFit/>
              </a:bodyPr>
              <a:lstStyle/>
              <a:p>
                <a:pPr defTabSz="1097280">
                  <a:spcBef>
                    <a:spcPts val="360"/>
                  </a:spcBef>
                </a:pPr>
                <a:r>
                  <a:rPr lang="en-US" sz="1680" b="1" dirty="0">
                    <a:solidFill>
                      <a:srgbClr val="343541"/>
                    </a:solidFill>
                    <a:latin typeface="Montserrat" panose="00000500000000000000" pitchFamily="2" charset="0"/>
                  </a:rPr>
                  <a:t>Outlier Detection</a:t>
                </a:r>
              </a:p>
              <a:p>
                <a:pPr defTabSz="1097280">
                  <a:spcBef>
                    <a:spcPts val="360"/>
                  </a:spcBef>
                </a:pPr>
                <a:r>
                  <a:rPr lang="en-US" sz="1440" dirty="0">
                    <a:solidFill>
                      <a:srgbClr val="374151"/>
                    </a:solidFill>
                    <a:latin typeface="Montserrat" panose="00000500000000000000" pitchFamily="2" charset="0"/>
                  </a:rPr>
                  <a:t>Identified and handled outliers in the numerical columns using the interquartile range (IQR) method.</a:t>
                </a:r>
              </a:p>
            </p:txBody>
          </p:sp>
        </p:grpSp>
        <p:sp>
          <p:nvSpPr>
            <p:cNvPr id="85" name="Freeform: Shape 84">
              <a:extLst>
                <a:ext uri="{FF2B5EF4-FFF2-40B4-BE49-F238E27FC236}">
                  <a16:creationId xmlns:a16="http://schemas.microsoft.com/office/drawing/2014/main" id="{E68D0DC2-4332-EB03-5B30-E92E17DA0555}"/>
                </a:ext>
              </a:extLst>
            </p:cNvPr>
            <p:cNvSpPr/>
            <p:nvPr/>
          </p:nvSpPr>
          <p:spPr>
            <a:xfrm flipH="1" flipV="1">
              <a:off x="9618576" y="4111039"/>
              <a:ext cx="1368128" cy="1368126"/>
            </a:xfrm>
            <a:custGeom>
              <a:avLst/>
              <a:gdLst>
                <a:gd name="connsiteX0" fmla="*/ 1016154 w 1016154"/>
                <a:gd name="connsiteY0" fmla="*/ 508077 h 1016153"/>
                <a:gd name="connsiteX1" fmla="*/ 508077 w 1016154"/>
                <a:gd name="connsiteY1" fmla="*/ 1016154 h 1016153"/>
                <a:gd name="connsiteX2" fmla="*/ 0 w 1016154"/>
                <a:gd name="connsiteY2" fmla="*/ 508077 h 1016153"/>
                <a:gd name="connsiteX3" fmla="*/ 508077 w 1016154"/>
                <a:gd name="connsiteY3" fmla="*/ 0 h 1016153"/>
                <a:gd name="connsiteX4" fmla="*/ 1016154 w 1016154"/>
                <a:gd name="connsiteY4" fmla="*/ 508077 h 1016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154" h="1016153">
                  <a:moveTo>
                    <a:pt x="1016154" y="508077"/>
                  </a:moveTo>
                  <a:cubicBezTo>
                    <a:pt x="1016154" y="788680"/>
                    <a:pt x="788680" y="1016154"/>
                    <a:pt x="508077" y="1016154"/>
                  </a:cubicBezTo>
                  <a:cubicBezTo>
                    <a:pt x="227474" y="1016154"/>
                    <a:pt x="0" y="788680"/>
                    <a:pt x="0" y="508077"/>
                  </a:cubicBezTo>
                  <a:cubicBezTo>
                    <a:pt x="0" y="227474"/>
                    <a:pt x="227474" y="0"/>
                    <a:pt x="508077" y="0"/>
                  </a:cubicBezTo>
                  <a:cubicBezTo>
                    <a:pt x="788680" y="0"/>
                    <a:pt x="1016154" y="227474"/>
                    <a:pt x="1016154" y="508077"/>
                  </a:cubicBezTo>
                  <a:close/>
                </a:path>
              </a:pathLst>
            </a:custGeom>
            <a:solidFill>
              <a:schemeClr val="accent2"/>
            </a:solidFill>
            <a:ln w="25495" cap="flat">
              <a:noFill/>
              <a:prstDash val="solid"/>
              <a:miter/>
            </a:ln>
          </p:spPr>
          <p:txBody>
            <a:bodyPr rtlCol="0" anchor="ctr"/>
            <a:lstStyle/>
            <a:p>
              <a:pPr defTabSz="1097280"/>
              <a:endParaRPr lang="en-US" sz="2160">
                <a:solidFill>
                  <a:prstClr val="black"/>
                </a:solidFill>
                <a:latin typeface="Calibri" panose="020F0502020204030204"/>
              </a:endParaRPr>
            </a:p>
          </p:txBody>
        </p:sp>
        <p:sp>
          <p:nvSpPr>
            <p:cNvPr id="86" name="Freeform: Shape 85">
              <a:extLst>
                <a:ext uri="{FF2B5EF4-FFF2-40B4-BE49-F238E27FC236}">
                  <a16:creationId xmlns:a16="http://schemas.microsoft.com/office/drawing/2014/main" id="{C76D9362-B04B-4142-7E6C-4FD43579B096}"/>
                </a:ext>
              </a:extLst>
            </p:cNvPr>
            <p:cNvSpPr/>
            <p:nvPr/>
          </p:nvSpPr>
          <p:spPr>
            <a:xfrm flipH="1" flipV="1">
              <a:off x="6638478" y="4015429"/>
              <a:ext cx="4444181" cy="1560036"/>
            </a:xfrm>
            <a:custGeom>
              <a:avLst/>
              <a:gdLst>
                <a:gd name="connsiteX0" fmla="*/ 3300798 w 3300840"/>
                <a:gd name="connsiteY0" fmla="*/ -30 h 1158691"/>
                <a:gd name="connsiteX1" fmla="*/ 579303 w 3300840"/>
                <a:gd name="connsiteY1" fmla="*/ -30 h 1158691"/>
                <a:gd name="connsiteX2" fmla="*/ -43 w 3300840"/>
                <a:gd name="connsiteY2" fmla="*/ 579316 h 1158691"/>
                <a:gd name="connsiteX3" fmla="*/ 579303 w 3300840"/>
                <a:gd name="connsiteY3" fmla="*/ 1158661 h 1158691"/>
                <a:gd name="connsiteX4" fmla="*/ 2316319 w 3300840"/>
                <a:gd name="connsiteY4" fmla="*/ 1158661 h 11586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0840" h="1158691">
                  <a:moveTo>
                    <a:pt x="3300798" y="-30"/>
                  </a:moveTo>
                  <a:lnTo>
                    <a:pt x="579303" y="-30"/>
                  </a:lnTo>
                  <a:cubicBezTo>
                    <a:pt x="259340" y="-30"/>
                    <a:pt x="-43" y="259352"/>
                    <a:pt x="-43" y="579316"/>
                  </a:cubicBezTo>
                  <a:cubicBezTo>
                    <a:pt x="-43" y="899279"/>
                    <a:pt x="259340" y="1158661"/>
                    <a:pt x="579303" y="1158661"/>
                  </a:cubicBezTo>
                  <a:lnTo>
                    <a:pt x="2316319" y="1158661"/>
                  </a:lnTo>
                </a:path>
              </a:pathLst>
            </a:custGeom>
            <a:noFill/>
            <a:ln w="50991" cap="flat">
              <a:solidFill>
                <a:schemeClr val="accent2"/>
              </a:solidFill>
              <a:prstDash val="solid"/>
              <a:miter/>
            </a:ln>
          </p:spPr>
          <p:txBody>
            <a:bodyPr rtlCol="0" anchor="ctr"/>
            <a:lstStyle/>
            <a:p>
              <a:pPr defTabSz="1097280"/>
              <a:endParaRPr lang="en-US" sz="2160">
                <a:solidFill>
                  <a:prstClr val="black"/>
                </a:solidFill>
                <a:latin typeface="Calibri" panose="020F0502020204030204"/>
              </a:endParaRPr>
            </a:p>
          </p:txBody>
        </p:sp>
        <p:sp>
          <p:nvSpPr>
            <p:cNvPr id="87" name="Freeform: Shape 86">
              <a:extLst>
                <a:ext uri="{FF2B5EF4-FFF2-40B4-BE49-F238E27FC236}">
                  <a16:creationId xmlns:a16="http://schemas.microsoft.com/office/drawing/2014/main" id="{2AB30268-5437-B54E-0430-F2980775DEAF}"/>
                </a:ext>
              </a:extLst>
            </p:cNvPr>
            <p:cNvSpPr/>
            <p:nvPr/>
          </p:nvSpPr>
          <p:spPr>
            <a:xfrm rot="18900000" flipH="1" flipV="1">
              <a:off x="9735681" y="4228177"/>
              <a:ext cx="1133572" cy="1133571"/>
            </a:xfrm>
            <a:custGeom>
              <a:avLst/>
              <a:gdLst>
                <a:gd name="connsiteX0" fmla="*/ 841899 w 841941"/>
                <a:gd name="connsiteY0" fmla="*/ 420941 h 841941"/>
                <a:gd name="connsiteX1" fmla="*/ 420928 w 841941"/>
                <a:gd name="connsiteY1" fmla="*/ 841912 h 841941"/>
                <a:gd name="connsiteX2" fmla="*/ -43 w 841941"/>
                <a:gd name="connsiteY2" fmla="*/ 420941 h 841941"/>
                <a:gd name="connsiteX3" fmla="*/ 420928 w 841941"/>
                <a:gd name="connsiteY3" fmla="*/ -30 h 841941"/>
                <a:gd name="connsiteX4" fmla="*/ 841899 w 841941"/>
                <a:gd name="connsiteY4" fmla="*/ 420941 h 841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941" h="841941">
                  <a:moveTo>
                    <a:pt x="841899" y="420941"/>
                  </a:moveTo>
                  <a:cubicBezTo>
                    <a:pt x="841899" y="653437"/>
                    <a:pt x="653424" y="841912"/>
                    <a:pt x="420928" y="841912"/>
                  </a:cubicBezTo>
                  <a:cubicBezTo>
                    <a:pt x="188432" y="841912"/>
                    <a:pt x="-43" y="653437"/>
                    <a:pt x="-43" y="420941"/>
                  </a:cubicBezTo>
                  <a:cubicBezTo>
                    <a:pt x="-43" y="188445"/>
                    <a:pt x="188432" y="-30"/>
                    <a:pt x="420928" y="-30"/>
                  </a:cubicBezTo>
                  <a:cubicBezTo>
                    <a:pt x="653424" y="-30"/>
                    <a:pt x="841899" y="188445"/>
                    <a:pt x="841899" y="420941"/>
                  </a:cubicBezTo>
                  <a:close/>
                </a:path>
              </a:pathLst>
            </a:custGeom>
            <a:solidFill>
              <a:srgbClr val="FFFFFF"/>
            </a:solidFill>
            <a:ln w="25495" cap="flat">
              <a:noFill/>
              <a:prstDash val="solid"/>
              <a:miter/>
            </a:ln>
          </p:spPr>
          <p:txBody>
            <a:bodyPr rtlCol="0" anchor="ctr"/>
            <a:lstStyle/>
            <a:p>
              <a:pPr defTabSz="1097280"/>
              <a:endParaRPr lang="en-US" sz="2160">
                <a:solidFill>
                  <a:prstClr val="black"/>
                </a:solidFill>
                <a:latin typeface="Calibri" panose="020F0502020204030204"/>
              </a:endParaRPr>
            </a:p>
          </p:txBody>
        </p:sp>
        <p:grpSp>
          <p:nvGrpSpPr>
            <p:cNvPr id="101" name="Group 100">
              <a:extLst>
                <a:ext uri="{FF2B5EF4-FFF2-40B4-BE49-F238E27FC236}">
                  <a16:creationId xmlns:a16="http://schemas.microsoft.com/office/drawing/2014/main" id="{46E95462-8DFE-0A98-E2E6-E371990F8A22}"/>
                </a:ext>
              </a:extLst>
            </p:cNvPr>
            <p:cNvGrpSpPr/>
            <p:nvPr/>
          </p:nvGrpSpPr>
          <p:grpSpPr>
            <a:xfrm>
              <a:off x="6532193" y="4199771"/>
              <a:ext cx="2931919" cy="1191351"/>
              <a:chOff x="6532193" y="4360088"/>
              <a:chExt cx="2931919" cy="1191351"/>
            </a:xfrm>
          </p:grpSpPr>
          <p:sp>
            <p:nvSpPr>
              <p:cNvPr id="88" name="Freeform: Shape 87">
                <a:extLst>
                  <a:ext uri="{FF2B5EF4-FFF2-40B4-BE49-F238E27FC236}">
                    <a16:creationId xmlns:a16="http://schemas.microsoft.com/office/drawing/2014/main" id="{A5742565-679B-5BA0-99EA-E6514455F2CC}"/>
                  </a:ext>
                </a:extLst>
              </p:cNvPr>
              <p:cNvSpPr/>
              <p:nvPr/>
            </p:nvSpPr>
            <p:spPr>
              <a:xfrm flipH="1" flipV="1">
                <a:off x="6532193" y="4360088"/>
                <a:ext cx="2931919" cy="1191351"/>
              </a:xfrm>
              <a:custGeom>
                <a:avLst/>
                <a:gdLst>
                  <a:gd name="connsiteX0" fmla="*/ 2177582 w 2177633"/>
                  <a:gd name="connsiteY0" fmla="*/ 438567 h 884856"/>
                  <a:gd name="connsiteX1" fmla="*/ 1736942 w 2177633"/>
                  <a:gd name="connsiteY1" fmla="*/ 884819 h 884856"/>
                  <a:gd name="connsiteX2" fmla="*/ 1734643 w 2177633"/>
                  <a:gd name="connsiteY2" fmla="*/ 884826 h 884856"/>
                  <a:gd name="connsiteX3" fmla="*/ 125349 w 2177633"/>
                  <a:gd name="connsiteY3" fmla="*/ 884826 h 884856"/>
                  <a:gd name="connsiteX4" fmla="*/ 5 w 2177633"/>
                  <a:gd name="connsiteY4" fmla="*/ 754770 h 884856"/>
                  <a:gd name="connsiteX5" fmla="*/ 10655 w 2177633"/>
                  <a:gd name="connsiteY5" fmla="*/ 706016 h 884856"/>
                  <a:gd name="connsiteX6" fmla="*/ 10655 w 2177633"/>
                  <a:gd name="connsiteY6" fmla="*/ 178781 h 884856"/>
                  <a:gd name="connsiteX7" fmla="*/ 76618 w 2177633"/>
                  <a:gd name="connsiteY7" fmla="*/ 10630 h 884856"/>
                  <a:gd name="connsiteX8" fmla="*/ 126626 w 2177633"/>
                  <a:gd name="connsiteY8" fmla="*/ -30 h 884856"/>
                  <a:gd name="connsiteX9" fmla="*/ 1722126 w 2177633"/>
                  <a:gd name="connsiteY9" fmla="*/ -30 h 884856"/>
                  <a:gd name="connsiteX10" fmla="*/ 2177582 w 2177633"/>
                  <a:gd name="connsiteY10" fmla="*/ 438567 h 884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7633" h="884856">
                    <a:moveTo>
                      <a:pt x="2177582" y="438567"/>
                    </a:moveTo>
                    <a:cubicBezTo>
                      <a:pt x="2179140" y="683473"/>
                      <a:pt x="1981861" y="883266"/>
                      <a:pt x="1736942" y="884819"/>
                    </a:cubicBezTo>
                    <a:cubicBezTo>
                      <a:pt x="1736176" y="884824"/>
                      <a:pt x="1735409" y="884826"/>
                      <a:pt x="1734643" y="884826"/>
                    </a:cubicBezTo>
                    <a:lnTo>
                      <a:pt x="125349" y="884826"/>
                    </a:lnTo>
                    <a:cubicBezTo>
                      <a:pt x="54821" y="883526"/>
                      <a:pt x="-1297" y="825298"/>
                      <a:pt x="5" y="754770"/>
                    </a:cubicBezTo>
                    <a:cubicBezTo>
                      <a:pt x="315" y="737977"/>
                      <a:pt x="3934" y="721409"/>
                      <a:pt x="10655" y="706016"/>
                    </a:cubicBezTo>
                    <a:cubicBezTo>
                      <a:pt x="87638" y="538700"/>
                      <a:pt x="87638" y="346096"/>
                      <a:pt x="10655" y="178781"/>
                    </a:cubicBezTo>
                    <a:cubicBezTo>
                      <a:pt x="-17564" y="114133"/>
                      <a:pt x="11970" y="38849"/>
                      <a:pt x="76618" y="10630"/>
                    </a:cubicBezTo>
                    <a:cubicBezTo>
                      <a:pt x="92399" y="3743"/>
                      <a:pt x="109409" y="116"/>
                      <a:pt x="126626" y="-30"/>
                    </a:cubicBezTo>
                    <a:lnTo>
                      <a:pt x="1722126" y="-30"/>
                    </a:lnTo>
                    <a:cubicBezTo>
                      <a:pt x="1967352" y="-285"/>
                      <a:pt x="2175283" y="193596"/>
                      <a:pt x="2177582" y="438567"/>
                    </a:cubicBezTo>
                    <a:close/>
                  </a:path>
                </a:pathLst>
              </a:custGeom>
              <a:solidFill>
                <a:srgbClr val="FFFFFF"/>
              </a:solidFill>
              <a:ln w="25495" cap="flat">
                <a:noFill/>
                <a:prstDash val="solid"/>
                <a:miter/>
              </a:ln>
              <a:effectLst>
                <a:outerShdw blurRad="63500" sx="102000" sy="102000" algn="ctr" rotWithShape="0">
                  <a:prstClr val="black">
                    <a:alpha val="37000"/>
                  </a:prstClr>
                </a:outerShdw>
              </a:effectLst>
            </p:spPr>
            <p:txBody>
              <a:bodyPr rtlCol="0" anchor="ctr"/>
              <a:lstStyle/>
              <a:p>
                <a:pPr defTabSz="1097280"/>
                <a:endParaRPr lang="en-US" sz="2160">
                  <a:solidFill>
                    <a:prstClr val="black"/>
                  </a:solidFill>
                  <a:latin typeface="Calibri" panose="020F0502020204030204"/>
                </a:endParaRPr>
              </a:p>
            </p:txBody>
          </p:sp>
          <p:sp>
            <p:nvSpPr>
              <p:cNvPr id="100" name="TextBox 99">
                <a:extLst>
                  <a:ext uri="{FF2B5EF4-FFF2-40B4-BE49-F238E27FC236}">
                    <a16:creationId xmlns:a16="http://schemas.microsoft.com/office/drawing/2014/main" id="{212F621B-4673-F77D-D35E-64E1E65007AC}"/>
                  </a:ext>
                </a:extLst>
              </p:cNvPr>
              <p:cNvSpPr txBox="1"/>
              <p:nvPr/>
            </p:nvSpPr>
            <p:spPr>
              <a:xfrm>
                <a:off x="6809135" y="4397918"/>
                <a:ext cx="2574110" cy="889133"/>
              </a:xfrm>
              <a:prstGeom prst="rect">
                <a:avLst/>
              </a:prstGeom>
              <a:noFill/>
            </p:spPr>
            <p:txBody>
              <a:bodyPr wrap="square">
                <a:spAutoFit/>
              </a:bodyPr>
              <a:lstStyle/>
              <a:p>
                <a:pPr defTabSz="1097280">
                  <a:spcBef>
                    <a:spcPts val="360"/>
                  </a:spcBef>
                </a:pPr>
                <a:r>
                  <a:rPr lang="en-US" sz="1680" b="1" dirty="0">
                    <a:solidFill>
                      <a:prstClr val="black">
                        <a:lumMod val="65000"/>
                        <a:lumOff val="35000"/>
                      </a:prstClr>
                    </a:solidFill>
                    <a:latin typeface="Montserrat" panose="00000500000000000000" pitchFamily="2" charset="0"/>
                  </a:rPr>
                  <a:t>Correlation Visualization</a:t>
                </a:r>
              </a:p>
              <a:p>
                <a:pPr defTabSz="1097280">
                  <a:spcBef>
                    <a:spcPts val="360"/>
                  </a:spcBef>
                </a:pPr>
                <a:r>
                  <a:rPr lang="en-US" sz="1440" dirty="0">
                    <a:solidFill>
                      <a:prstClr val="black">
                        <a:lumMod val="65000"/>
                        <a:lumOff val="35000"/>
                      </a:prstClr>
                    </a:solidFill>
                    <a:latin typeface="Montserrat" panose="00000500000000000000" pitchFamily="2" charset="0"/>
                  </a:rPr>
                  <a:t>Generated a correlation matrix to explore relationships between the variables.</a:t>
                </a:r>
              </a:p>
            </p:txBody>
          </p:sp>
        </p:grpSp>
        <p:sp>
          <p:nvSpPr>
            <p:cNvPr id="106" name="TextBox 105">
              <a:extLst>
                <a:ext uri="{FF2B5EF4-FFF2-40B4-BE49-F238E27FC236}">
                  <a16:creationId xmlns:a16="http://schemas.microsoft.com/office/drawing/2014/main" id="{88E6B015-78C0-6B19-364D-F30E9506DD2F}"/>
                </a:ext>
              </a:extLst>
            </p:cNvPr>
            <p:cNvSpPr txBox="1"/>
            <p:nvPr/>
          </p:nvSpPr>
          <p:spPr>
            <a:xfrm>
              <a:off x="1890698" y="2513737"/>
              <a:ext cx="427735" cy="384721"/>
            </a:xfrm>
            <a:prstGeom prst="rect">
              <a:avLst/>
            </a:prstGeom>
            <a:noFill/>
          </p:spPr>
          <p:txBody>
            <a:bodyPr wrap="none" rtlCol="0">
              <a:spAutoFit/>
            </a:bodyPr>
            <a:lstStyle/>
            <a:p>
              <a:pPr defTabSz="1097280"/>
              <a:r>
                <a:rPr lang="en-US" sz="2400" b="1" dirty="0">
                  <a:solidFill>
                    <a:prstClr val="black">
                      <a:lumMod val="65000"/>
                      <a:lumOff val="35000"/>
                    </a:prstClr>
                  </a:solidFill>
                  <a:latin typeface="Montserrat" panose="00000500000000000000" pitchFamily="2" charset="0"/>
                </a:rPr>
                <a:t>01</a:t>
              </a:r>
            </a:p>
          </p:txBody>
        </p:sp>
        <p:sp>
          <p:nvSpPr>
            <p:cNvPr id="107" name="TextBox 106">
              <a:extLst>
                <a:ext uri="{FF2B5EF4-FFF2-40B4-BE49-F238E27FC236}">
                  <a16:creationId xmlns:a16="http://schemas.microsoft.com/office/drawing/2014/main" id="{7EBFB0DE-15C4-5F28-393D-58231FE45C38}"/>
                </a:ext>
              </a:extLst>
            </p:cNvPr>
            <p:cNvSpPr txBox="1"/>
            <p:nvPr/>
          </p:nvSpPr>
          <p:spPr>
            <a:xfrm>
              <a:off x="10046628" y="2513737"/>
              <a:ext cx="479833" cy="384721"/>
            </a:xfrm>
            <a:prstGeom prst="rect">
              <a:avLst/>
            </a:prstGeom>
            <a:noFill/>
          </p:spPr>
          <p:txBody>
            <a:bodyPr wrap="none" rtlCol="0">
              <a:spAutoFit/>
            </a:bodyPr>
            <a:lstStyle/>
            <a:p>
              <a:pPr defTabSz="1097280"/>
              <a:r>
                <a:rPr lang="en-US" sz="2400" b="1" dirty="0">
                  <a:solidFill>
                    <a:prstClr val="black">
                      <a:lumMod val="65000"/>
                      <a:lumOff val="35000"/>
                    </a:prstClr>
                  </a:solidFill>
                  <a:latin typeface="Montserrat" panose="00000500000000000000" pitchFamily="2" charset="0"/>
                </a:rPr>
                <a:t>03</a:t>
              </a:r>
            </a:p>
          </p:txBody>
        </p:sp>
        <p:sp>
          <p:nvSpPr>
            <p:cNvPr id="108" name="TextBox 107">
              <a:extLst>
                <a:ext uri="{FF2B5EF4-FFF2-40B4-BE49-F238E27FC236}">
                  <a16:creationId xmlns:a16="http://schemas.microsoft.com/office/drawing/2014/main" id="{83877AB4-AA88-9A14-9F95-9E8B45C597E4}"/>
                </a:ext>
              </a:extLst>
            </p:cNvPr>
            <p:cNvSpPr txBox="1"/>
            <p:nvPr/>
          </p:nvSpPr>
          <p:spPr>
            <a:xfrm>
              <a:off x="10034605" y="4594907"/>
              <a:ext cx="503878" cy="384721"/>
            </a:xfrm>
            <a:prstGeom prst="rect">
              <a:avLst/>
            </a:prstGeom>
            <a:noFill/>
          </p:spPr>
          <p:txBody>
            <a:bodyPr wrap="none" rtlCol="0">
              <a:spAutoFit/>
            </a:bodyPr>
            <a:lstStyle/>
            <a:p>
              <a:pPr defTabSz="1097280"/>
              <a:r>
                <a:rPr lang="en-US" sz="2400" b="1" dirty="0">
                  <a:solidFill>
                    <a:prstClr val="black">
                      <a:lumMod val="65000"/>
                      <a:lumOff val="35000"/>
                    </a:prstClr>
                  </a:solidFill>
                  <a:latin typeface="Montserrat" panose="00000500000000000000" pitchFamily="2" charset="0"/>
                </a:rPr>
                <a:t>04</a:t>
              </a:r>
            </a:p>
          </p:txBody>
        </p:sp>
        <p:sp>
          <p:nvSpPr>
            <p:cNvPr id="109" name="TextBox 108">
              <a:extLst>
                <a:ext uri="{FF2B5EF4-FFF2-40B4-BE49-F238E27FC236}">
                  <a16:creationId xmlns:a16="http://schemas.microsoft.com/office/drawing/2014/main" id="{7A220168-873F-9B4B-D221-1A20AD4D0294}"/>
                </a:ext>
              </a:extLst>
            </p:cNvPr>
            <p:cNvSpPr txBox="1"/>
            <p:nvPr/>
          </p:nvSpPr>
          <p:spPr>
            <a:xfrm>
              <a:off x="1865852" y="4594907"/>
              <a:ext cx="478497" cy="384721"/>
            </a:xfrm>
            <a:prstGeom prst="rect">
              <a:avLst/>
            </a:prstGeom>
            <a:noFill/>
          </p:spPr>
          <p:txBody>
            <a:bodyPr wrap="none" rtlCol="0">
              <a:spAutoFit/>
            </a:bodyPr>
            <a:lstStyle/>
            <a:p>
              <a:pPr defTabSz="1097280"/>
              <a:r>
                <a:rPr lang="en-US" sz="2400" b="1" dirty="0">
                  <a:solidFill>
                    <a:prstClr val="black">
                      <a:lumMod val="65000"/>
                      <a:lumOff val="35000"/>
                    </a:prstClr>
                  </a:solidFill>
                  <a:latin typeface="Montserrat" panose="00000500000000000000" pitchFamily="2" charset="0"/>
                </a:rPr>
                <a:t>02</a:t>
              </a:r>
            </a:p>
          </p:txBody>
        </p:sp>
      </p:grpSp>
      <p:pic>
        <p:nvPicPr>
          <p:cNvPr id="2" name="Image 0" descr="preencoded.png">
            <a:extLst>
              <a:ext uri="{FF2B5EF4-FFF2-40B4-BE49-F238E27FC236}">
                <a16:creationId xmlns:a16="http://schemas.microsoft.com/office/drawing/2014/main" id="{E750034E-3262-FF7D-385E-820B403E3472}"/>
              </a:ext>
            </a:extLst>
          </p:cNvPr>
          <p:cNvPicPr>
            <a:picLocks noChangeAspect="1"/>
          </p:cNvPicPr>
          <p:nvPr/>
        </p:nvPicPr>
        <p:blipFill>
          <a:blip r:embed="rId2"/>
          <a:stretch>
            <a:fillRect/>
          </a:stretch>
        </p:blipFill>
        <p:spPr>
          <a:xfrm>
            <a:off x="0" y="0"/>
            <a:ext cx="14630400" cy="2589728"/>
          </a:xfrm>
          <a:prstGeom prst="rect">
            <a:avLst/>
          </a:prstGeom>
        </p:spPr>
      </p:pic>
      <p:sp>
        <p:nvSpPr>
          <p:cNvPr id="3" name="Text 0">
            <a:extLst>
              <a:ext uri="{FF2B5EF4-FFF2-40B4-BE49-F238E27FC236}">
                <a16:creationId xmlns:a16="http://schemas.microsoft.com/office/drawing/2014/main" id="{9901322C-3886-34AB-6566-B6DDB8BD489A}"/>
              </a:ext>
            </a:extLst>
          </p:cNvPr>
          <p:cNvSpPr/>
          <p:nvPr/>
        </p:nvSpPr>
        <p:spPr>
          <a:xfrm>
            <a:off x="1008500" y="2612339"/>
            <a:ext cx="13180219" cy="662940"/>
          </a:xfrm>
          <a:prstGeom prst="rect">
            <a:avLst/>
          </a:prstGeom>
          <a:noFill/>
          <a:ln/>
        </p:spPr>
        <p:txBody>
          <a:bodyPr wrap="square" lIns="0" tIns="0" rIns="0" bIns="0" rtlCol="0" anchor="t"/>
          <a:lstStyle/>
          <a:p>
            <a:pPr marL="0" indent="0" algn="ctr">
              <a:lnSpc>
                <a:spcPts val="5050"/>
              </a:lnSpc>
              <a:buNone/>
            </a:pPr>
            <a:r>
              <a:rPr lang="en-US" sz="4050" b="1" dirty="0">
                <a:solidFill>
                  <a:srgbClr val="333F70"/>
                </a:solidFill>
                <a:latin typeface="Russo One" panose="02000503050000020004" pitchFamily="2" charset="0"/>
                <a:ea typeface="Unbounded Bold" pitchFamily="34" charset="-122"/>
                <a:cs typeface="Unbounded Bold" pitchFamily="34" charset="-120"/>
              </a:rPr>
              <a:t>Handling Missing Values and Outliers</a:t>
            </a:r>
            <a:endParaRPr lang="en-US" sz="4050" dirty="0">
              <a:latin typeface="Russo One" panose="02000503050000020004" pitchFamily="2" charset="0"/>
            </a:endParaRPr>
          </a:p>
        </p:txBody>
      </p:sp>
    </p:spTree>
    <p:extLst>
      <p:ext uri="{BB962C8B-B14F-4D97-AF65-F5344CB8AC3E}">
        <p14:creationId xmlns:p14="http://schemas.microsoft.com/office/powerpoint/2010/main" val="3993662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name="Slide 11">
    <p:spTree>
      <p:nvGrpSpPr>
        <p:cNvPr id="1" name=""/>
        <p:cNvGrpSpPr/>
        <p:nvPr/>
      </p:nvGrpSpPr>
      <p:grpSpPr>
        <a:xfrm>
          <a:off x="0" y="0"/>
          <a:ext cx="0" cy="0"/>
          <a:chOff x="0" y="0"/>
          <a:chExt cx="0" cy="0"/>
        </a:xfrm>
      </p:grpSpPr>
      <p:sp>
        <p:nvSpPr>
          <p:cNvPr id="4" name="Text 1"/>
          <p:cNvSpPr/>
          <p:nvPr/>
        </p:nvSpPr>
        <p:spPr>
          <a:xfrm>
            <a:off x="661273" y="3733335"/>
            <a:ext cx="13307854" cy="604599"/>
          </a:xfrm>
          <a:prstGeom prst="rect">
            <a:avLst/>
          </a:prstGeom>
          <a:noFill/>
          <a:ln/>
        </p:spPr>
        <p:txBody>
          <a:bodyPr wrap="square" lIns="0" tIns="0" rIns="0" bIns="0" rtlCol="0" anchor="t"/>
          <a:lstStyle/>
          <a:p>
            <a:pPr marL="0" indent="0" algn="ctr">
              <a:lnSpc>
                <a:spcPts val="2350"/>
              </a:lnSpc>
              <a:buNone/>
            </a:pPr>
            <a:r>
              <a:rPr lang="en-US" dirty="0">
                <a:solidFill>
                  <a:srgbClr val="333F70"/>
                </a:solidFill>
                <a:latin typeface="Russo One" panose="02000503050000020004" pitchFamily="2" charset="0"/>
                <a:ea typeface="Lato" panose="020F0502020204030203" pitchFamily="34" charset="0"/>
                <a:cs typeface="Lato" panose="020F0502020204030203" pitchFamily="34" charset="0"/>
              </a:rPr>
              <a:t>I hope you found this presentation helpful and informative. Please don't hesitate to contact me with any questions or feedback you may have. I am more than eager to hear your thoughts and suggestions.</a:t>
            </a:r>
            <a:endParaRPr lang="en-US" dirty="0">
              <a:latin typeface="Russo One" panose="02000503050000020004" pitchFamily="2" charset="0"/>
              <a:ea typeface="Lato" panose="020F0502020204030203" pitchFamily="34" charset="0"/>
              <a:cs typeface="Lato" panose="020F0502020204030203" pitchFamily="34" charset="0"/>
            </a:endParaRPr>
          </a:p>
        </p:txBody>
      </p:sp>
      <p:sp>
        <p:nvSpPr>
          <p:cNvPr id="5" name="Shape 2"/>
          <p:cNvSpPr/>
          <p:nvPr/>
        </p:nvSpPr>
        <p:spPr>
          <a:xfrm>
            <a:off x="661273" y="4796552"/>
            <a:ext cx="4310063" cy="2917627"/>
          </a:xfrm>
          <a:prstGeom prst="roundRect">
            <a:avLst>
              <a:gd name="adj" fmla="val 2720"/>
            </a:avLst>
          </a:prstGeom>
          <a:solidFill>
            <a:srgbClr val="FF85B9"/>
          </a:solidFill>
          <a:ln w="7620">
            <a:solidFill>
              <a:srgbClr val="BCDBD4"/>
            </a:solidFill>
            <a:prstDash val="solid"/>
          </a:ln>
        </p:spPr>
      </p:sp>
      <p:sp>
        <p:nvSpPr>
          <p:cNvPr id="6" name="Text 3"/>
          <p:cNvSpPr/>
          <p:nvPr/>
        </p:nvSpPr>
        <p:spPr>
          <a:xfrm>
            <a:off x="857726" y="4993005"/>
            <a:ext cx="2361724" cy="295275"/>
          </a:xfrm>
          <a:prstGeom prst="rect">
            <a:avLst/>
          </a:prstGeom>
          <a:noFill/>
          <a:ln/>
        </p:spPr>
        <p:txBody>
          <a:bodyPr wrap="none" lIns="0" tIns="0" rIns="0" bIns="0" rtlCol="0" anchor="t"/>
          <a:lstStyle/>
          <a:p>
            <a:pPr marL="0" indent="0">
              <a:lnSpc>
                <a:spcPts val="2300"/>
              </a:lnSpc>
              <a:buNone/>
            </a:pPr>
            <a:r>
              <a:rPr lang="en-US" sz="1850" b="1" dirty="0">
                <a:solidFill>
                  <a:srgbClr val="FFFFFF"/>
                </a:solidFill>
                <a:latin typeface="Lato" panose="020F0502020204030203" pitchFamily="34" charset="0"/>
                <a:ea typeface="Lato" panose="020F0502020204030203" pitchFamily="34" charset="0"/>
                <a:cs typeface="Lato" panose="020F0502020204030203" pitchFamily="34" charset="0"/>
              </a:rPr>
              <a:t>Summary</a:t>
            </a:r>
            <a:endParaRPr lang="en-US" sz="185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7" name="Text 4"/>
          <p:cNvSpPr/>
          <p:nvPr/>
        </p:nvSpPr>
        <p:spPr>
          <a:xfrm>
            <a:off x="857726" y="5500807"/>
            <a:ext cx="3917156" cy="2116098"/>
          </a:xfrm>
          <a:prstGeom prst="rect">
            <a:avLst/>
          </a:prstGeom>
          <a:noFill/>
          <a:ln/>
        </p:spPr>
        <p:txBody>
          <a:bodyPr wrap="square" lIns="0" tIns="0" rIns="0" bIns="0" rtlCol="0" anchor="t"/>
          <a:lstStyle/>
          <a:p>
            <a:pPr marL="0" indent="0">
              <a:lnSpc>
                <a:spcPts val="2350"/>
              </a:lnSpc>
              <a:buNone/>
            </a:pPr>
            <a:r>
              <a:rPr lang="en-US" sz="1450" dirty="0">
                <a:solidFill>
                  <a:srgbClr val="FFFFFF"/>
                </a:solidFill>
                <a:latin typeface="Lato" panose="020F0502020204030203" pitchFamily="34" charset="0"/>
                <a:ea typeface="Lato" panose="020F0502020204030203" pitchFamily="34" charset="0"/>
                <a:cs typeface="Lato" panose="020F0502020204030203" pitchFamily="34" charset="0"/>
              </a:rPr>
              <a:t>I have explored the key aspects of data preprocessing and exploratory analysis, covering steps like data loading, cleaning, merging, and handling missing values and outliers. This analysis provides a solid foundation for further data exploration and model building.</a:t>
            </a:r>
          </a:p>
        </p:txBody>
      </p:sp>
      <p:sp>
        <p:nvSpPr>
          <p:cNvPr id="8" name="Shape 5"/>
          <p:cNvSpPr/>
          <p:nvPr/>
        </p:nvSpPr>
        <p:spPr>
          <a:xfrm>
            <a:off x="5160169" y="4796552"/>
            <a:ext cx="4310063" cy="2917627"/>
          </a:xfrm>
          <a:prstGeom prst="roundRect">
            <a:avLst>
              <a:gd name="adj" fmla="val 2720"/>
            </a:avLst>
          </a:prstGeom>
          <a:solidFill>
            <a:srgbClr val="FF85B9"/>
          </a:solidFill>
          <a:ln w="7620">
            <a:solidFill>
              <a:srgbClr val="BCDBD4"/>
            </a:solidFill>
            <a:prstDash val="solid"/>
          </a:ln>
        </p:spPr>
      </p:sp>
      <p:sp>
        <p:nvSpPr>
          <p:cNvPr id="9" name="Text 6"/>
          <p:cNvSpPr/>
          <p:nvPr/>
        </p:nvSpPr>
        <p:spPr>
          <a:xfrm>
            <a:off x="5356622" y="4993005"/>
            <a:ext cx="3297912" cy="295275"/>
          </a:xfrm>
          <a:prstGeom prst="rect">
            <a:avLst/>
          </a:prstGeom>
          <a:noFill/>
          <a:ln/>
        </p:spPr>
        <p:txBody>
          <a:bodyPr wrap="none" lIns="0" tIns="0" rIns="0" bIns="0" rtlCol="0" anchor="t"/>
          <a:lstStyle/>
          <a:p>
            <a:pPr marL="0" indent="0">
              <a:lnSpc>
                <a:spcPts val="2300"/>
              </a:lnSpc>
              <a:buNone/>
            </a:pPr>
            <a:r>
              <a:rPr lang="en-US" sz="1850" b="1" dirty="0">
                <a:solidFill>
                  <a:srgbClr val="FFFFFF"/>
                </a:solidFill>
                <a:latin typeface="Lato" panose="020F0502020204030203" pitchFamily="34" charset="0"/>
                <a:ea typeface="Lato" panose="020F0502020204030203" pitchFamily="34" charset="0"/>
                <a:cs typeface="Lato" panose="020F0502020204030203" pitchFamily="34" charset="0"/>
              </a:rPr>
              <a:t>Future Enhancements</a:t>
            </a:r>
            <a:endParaRPr lang="en-US" sz="185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10" name="Text 7"/>
          <p:cNvSpPr/>
          <p:nvPr/>
        </p:nvSpPr>
        <p:spPr>
          <a:xfrm>
            <a:off x="5356622" y="5500807"/>
            <a:ext cx="3917156" cy="1813798"/>
          </a:xfrm>
          <a:prstGeom prst="rect">
            <a:avLst/>
          </a:prstGeom>
          <a:noFill/>
          <a:ln/>
        </p:spPr>
        <p:txBody>
          <a:bodyPr wrap="square" lIns="0" tIns="0" rIns="0" bIns="0" rtlCol="0" anchor="t"/>
          <a:lstStyle/>
          <a:p>
            <a:pPr marL="0" indent="0">
              <a:lnSpc>
                <a:spcPts val="2350"/>
              </a:lnSpc>
              <a:buNone/>
            </a:pPr>
            <a:r>
              <a:rPr lang="en-US" sz="1450" dirty="0">
                <a:solidFill>
                  <a:srgbClr val="FFFFFF"/>
                </a:solidFill>
                <a:latin typeface="Lato" panose="020F0502020204030203" pitchFamily="34" charset="0"/>
                <a:ea typeface="Lato" panose="020F0502020204030203" pitchFamily="34" charset="0"/>
                <a:cs typeface="Lato" panose="020F0502020204030203" pitchFamily="34" charset="0"/>
              </a:rPr>
              <a:t>I am open to exploring additional enhancements in the future, including model selection and training. If you have any specific areas you'd like me to delve into or explore further, please let me know.</a:t>
            </a:r>
          </a:p>
        </p:txBody>
      </p:sp>
      <p:sp>
        <p:nvSpPr>
          <p:cNvPr id="11" name="Shape 8"/>
          <p:cNvSpPr/>
          <p:nvPr/>
        </p:nvSpPr>
        <p:spPr>
          <a:xfrm>
            <a:off x="9659064" y="4796552"/>
            <a:ext cx="4310063" cy="2917627"/>
          </a:xfrm>
          <a:prstGeom prst="roundRect">
            <a:avLst>
              <a:gd name="adj" fmla="val 2720"/>
            </a:avLst>
          </a:prstGeom>
          <a:solidFill>
            <a:srgbClr val="FF85B9"/>
          </a:solidFill>
          <a:ln w="7620">
            <a:solidFill>
              <a:srgbClr val="BCDBD4"/>
            </a:solidFill>
            <a:prstDash val="solid"/>
          </a:ln>
        </p:spPr>
      </p:sp>
      <p:sp>
        <p:nvSpPr>
          <p:cNvPr id="12" name="Text 9"/>
          <p:cNvSpPr/>
          <p:nvPr/>
        </p:nvSpPr>
        <p:spPr>
          <a:xfrm>
            <a:off x="9855518" y="4993005"/>
            <a:ext cx="2361724" cy="295275"/>
          </a:xfrm>
          <a:prstGeom prst="rect">
            <a:avLst/>
          </a:prstGeom>
          <a:noFill/>
          <a:ln/>
        </p:spPr>
        <p:txBody>
          <a:bodyPr wrap="none" lIns="0" tIns="0" rIns="0" bIns="0" rtlCol="0" anchor="t"/>
          <a:lstStyle/>
          <a:p>
            <a:pPr marL="0" indent="0">
              <a:lnSpc>
                <a:spcPts val="2300"/>
              </a:lnSpc>
              <a:buNone/>
            </a:pPr>
            <a:r>
              <a:rPr lang="en-US" sz="1850" b="1" dirty="0">
                <a:solidFill>
                  <a:srgbClr val="FFFFFF"/>
                </a:solidFill>
                <a:latin typeface="Lato" panose="020F0502020204030203" pitchFamily="34" charset="0"/>
                <a:ea typeface="Lato" panose="020F0502020204030203" pitchFamily="34" charset="0"/>
                <a:cs typeface="Lato" panose="020F0502020204030203" pitchFamily="34" charset="0"/>
              </a:rPr>
              <a:t>Q&amp;A</a:t>
            </a:r>
            <a:endParaRPr lang="en-US" sz="185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13" name="Text 10"/>
          <p:cNvSpPr/>
          <p:nvPr/>
        </p:nvSpPr>
        <p:spPr>
          <a:xfrm>
            <a:off x="9855517" y="5502096"/>
            <a:ext cx="3917156" cy="1209199"/>
          </a:xfrm>
          <a:prstGeom prst="rect">
            <a:avLst/>
          </a:prstGeom>
          <a:noFill/>
          <a:ln/>
        </p:spPr>
        <p:txBody>
          <a:bodyPr wrap="square" lIns="0" tIns="0" rIns="0" bIns="0" rtlCol="0" anchor="t"/>
          <a:lstStyle/>
          <a:p>
            <a:pPr marL="0" indent="0">
              <a:lnSpc>
                <a:spcPts val="2350"/>
              </a:lnSpc>
              <a:buNone/>
            </a:pPr>
            <a:r>
              <a:rPr lang="en-US" sz="1450" dirty="0">
                <a:solidFill>
                  <a:srgbClr val="FFFFFF"/>
                </a:solidFill>
                <a:latin typeface="Lato" panose="020F0502020204030203" pitchFamily="34" charset="0"/>
                <a:ea typeface="Lato" panose="020F0502020204030203" pitchFamily="34" charset="0"/>
                <a:cs typeface="Lato" panose="020F0502020204030203" pitchFamily="34" charset="0"/>
              </a:rPr>
              <a:t>I am available to answer any questions you may have. Feel free to reach out to me for any questions or clarifications.</a:t>
            </a:r>
          </a:p>
        </p:txBody>
      </p:sp>
      <p:pic>
        <p:nvPicPr>
          <p:cNvPr id="22" name="Image 0" descr="preencoded.png">
            <a:extLst>
              <a:ext uri="{FF2B5EF4-FFF2-40B4-BE49-F238E27FC236}">
                <a16:creationId xmlns:a16="http://schemas.microsoft.com/office/drawing/2014/main" id="{1DBB225A-A372-CEDF-CF78-D67FB6E2196F}"/>
              </a:ext>
            </a:extLst>
          </p:cNvPr>
          <p:cNvPicPr>
            <a:picLocks noChangeAspect="1"/>
          </p:cNvPicPr>
          <p:nvPr/>
        </p:nvPicPr>
        <p:blipFill>
          <a:blip r:embed="rId3"/>
          <a:stretch>
            <a:fillRect/>
          </a:stretch>
        </p:blipFill>
        <p:spPr>
          <a:xfrm>
            <a:off x="0" y="0"/>
            <a:ext cx="14630400" cy="3086100"/>
          </a:xfrm>
          <a:prstGeom prst="rect">
            <a:avLst/>
          </a:prstGeom>
        </p:spPr>
      </p:pic>
      <p:pic>
        <p:nvPicPr>
          <p:cNvPr id="23" name="Image 1" descr="preencoded.png">
            <a:extLst>
              <a:ext uri="{FF2B5EF4-FFF2-40B4-BE49-F238E27FC236}">
                <a16:creationId xmlns:a16="http://schemas.microsoft.com/office/drawing/2014/main" id="{93F1D8DD-D4AB-D8C8-2983-2F951F1753B1}"/>
              </a:ext>
            </a:extLst>
          </p:cNvPr>
          <p:cNvPicPr>
            <a:picLocks noChangeAspect="1"/>
          </p:cNvPicPr>
          <p:nvPr/>
        </p:nvPicPr>
        <p:blipFill>
          <a:blip r:embed="rId4"/>
          <a:stretch>
            <a:fillRect/>
          </a:stretch>
        </p:blipFill>
        <p:spPr>
          <a:xfrm>
            <a:off x="5120997" y="308610"/>
            <a:ext cx="4388406" cy="246888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extBox 147">
            <a:extLst>
              <a:ext uri="{FF2B5EF4-FFF2-40B4-BE49-F238E27FC236}">
                <a16:creationId xmlns:a16="http://schemas.microsoft.com/office/drawing/2014/main" id="{B557FD79-9BE9-7211-6F8C-9A9C18843A2B}"/>
              </a:ext>
            </a:extLst>
          </p:cNvPr>
          <p:cNvSpPr txBox="1"/>
          <p:nvPr/>
        </p:nvSpPr>
        <p:spPr>
          <a:xfrm>
            <a:off x="0" y="191018"/>
            <a:ext cx="14630400" cy="683264"/>
          </a:xfrm>
          <a:prstGeom prst="rect">
            <a:avLst/>
          </a:prstGeom>
          <a:noFill/>
        </p:spPr>
        <p:txBody>
          <a:bodyPr wrap="square">
            <a:spAutoFit/>
          </a:bodyPr>
          <a:lstStyle/>
          <a:p>
            <a:pPr algn="ctr" defTabSz="1097280"/>
            <a:r>
              <a:rPr lang="en-US" sz="3840" b="1" dirty="0">
                <a:solidFill>
                  <a:srgbClr val="002060"/>
                </a:solidFill>
                <a:latin typeface="Russo One" panose="02000503050000020004" pitchFamily="2" charset="0"/>
                <a:cs typeface="Segoe UI" panose="020B0502040204020203" pitchFamily="34" charset="0"/>
              </a:rPr>
              <a:t>Importing of the necessary Libraries </a:t>
            </a:r>
          </a:p>
        </p:txBody>
      </p:sp>
      <p:grpSp>
        <p:nvGrpSpPr>
          <p:cNvPr id="149" name="Group 148">
            <a:extLst>
              <a:ext uri="{FF2B5EF4-FFF2-40B4-BE49-F238E27FC236}">
                <a16:creationId xmlns:a16="http://schemas.microsoft.com/office/drawing/2014/main" id="{F06FB039-0B9E-1886-1791-FAA490214C25}"/>
              </a:ext>
            </a:extLst>
          </p:cNvPr>
          <p:cNvGrpSpPr/>
          <p:nvPr/>
        </p:nvGrpSpPr>
        <p:grpSpPr>
          <a:xfrm>
            <a:off x="1139536" y="1475856"/>
            <a:ext cx="12351329" cy="6309607"/>
            <a:chOff x="949613" y="1229880"/>
            <a:chExt cx="10292774" cy="5258006"/>
          </a:xfrm>
        </p:grpSpPr>
        <p:sp>
          <p:nvSpPr>
            <p:cNvPr id="5" name="Freeform: Shape 4">
              <a:extLst>
                <a:ext uri="{FF2B5EF4-FFF2-40B4-BE49-F238E27FC236}">
                  <a16:creationId xmlns:a16="http://schemas.microsoft.com/office/drawing/2014/main" id="{39EEBBEB-7A0F-1980-19FC-A7982AC9F3BC}"/>
                </a:ext>
              </a:extLst>
            </p:cNvPr>
            <p:cNvSpPr/>
            <p:nvPr/>
          </p:nvSpPr>
          <p:spPr>
            <a:xfrm>
              <a:off x="949613" y="2009519"/>
              <a:ext cx="2647763" cy="1673881"/>
            </a:xfrm>
            <a:custGeom>
              <a:avLst/>
              <a:gdLst>
                <a:gd name="connsiteX0" fmla="*/ 2049764 w 2441804"/>
                <a:gd name="connsiteY0" fmla="*/ 1543676 h 1543676"/>
                <a:gd name="connsiteX1" fmla="*/ 392121 w 2441804"/>
                <a:gd name="connsiteY1" fmla="*/ 1543676 h 1543676"/>
                <a:gd name="connsiteX2" fmla="*/ 190972 w 2441804"/>
                <a:gd name="connsiteY2" fmla="*/ 1432110 h 1543676"/>
                <a:gd name="connsiteX3" fmla="*/ 190972 w 2441804"/>
                <a:gd name="connsiteY3" fmla="*/ 111622 h 1543676"/>
                <a:gd name="connsiteX4" fmla="*/ 392121 w 2441804"/>
                <a:gd name="connsiteY4" fmla="*/ 0 h 1543676"/>
                <a:gd name="connsiteX5" fmla="*/ 2049764 w 2441804"/>
                <a:gd name="connsiteY5" fmla="*/ 0 h 1543676"/>
                <a:gd name="connsiteX6" fmla="*/ 2250913 w 2441804"/>
                <a:gd name="connsiteY6" fmla="*/ 111622 h 1543676"/>
                <a:gd name="connsiteX7" fmla="*/ 2441803 w 2441804"/>
                <a:gd name="connsiteY7" fmla="*/ 771866 h 1543676"/>
                <a:gd name="connsiteX8" fmla="*/ 2250913 w 2441804"/>
                <a:gd name="connsiteY8" fmla="*/ 1432110 h 1543676"/>
                <a:gd name="connsiteX9" fmla="*/ 2049764 w 2441804"/>
                <a:gd name="connsiteY9" fmla="*/ 1543676 h 1543676"/>
                <a:gd name="connsiteX10" fmla="*/ 392121 w 2441804"/>
                <a:gd name="connsiteY10" fmla="*/ 15099 h 1543676"/>
                <a:gd name="connsiteX11" fmla="*/ 203764 w 2441804"/>
                <a:gd name="connsiteY11" fmla="*/ 119782 h 1543676"/>
                <a:gd name="connsiteX12" fmla="*/ 203764 w 2441804"/>
                <a:gd name="connsiteY12" fmla="*/ 1423988 h 1543676"/>
                <a:gd name="connsiteX13" fmla="*/ 392196 w 2441804"/>
                <a:gd name="connsiteY13" fmla="*/ 1528596 h 1543676"/>
                <a:gd name="connsiteX14" fmla="*/ 2049839 w 2441804"/>
                <a:gd name="connsiteY14" fmla="*/ 1528596 h 1543676"/>
                <a:gd name="connsiteX15" fmla="*/ 2238271 w 2441804"/>
                <a:gd name="connsiteY15" fmla="*/ 1423988 h 1543676"/>
                <a:gd name="connsiteX16" fmla="*/ 2238271 w 2441804"/>
                <a:gd name="connsiteY16" fmla="*/ 119782 h 1543676"/>
                <a:gd name="connsiteX17" fmla="*/ 2049839 w 2441804"/>
                <a:gd name="connsiteY17" fmla="*/ 15099 h 15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1804" h="1543676">
                  <a:moveTo>
                    <a:pt x="2049764" y="1543676"/>
                  </a:moveTo>
                  <a:lnTo>
                    <a:pt x="392121" y="1543676"/>
                  </a:lnTo>
                  <a:cubicBezTo>
                    <a:pt x="310435" y="1543676"/>
                    <a:pt x="235257" y="1501980"/>
                    <a:pt x="190972" y="1432110"/>
                  </a:cubicBezTo>
                  <a:cubicBezTo>
                    <a:pt x="-63657" y="1028780"/>
                    <a:pt x="-63657" y="514960"/>
                    <a:pt x="190972" y="111622"/>
                  </a:cubicBezTo>
                  <a:cubicBezTo>
                    <a:pt x="235182" y="41697"/>
                    <a:pt x="310435" y="0"/>
                    <a:pt x="392121" y="0"/>
                  </a:cubicBezTo>
                  <a:lnTo>
                    <a:pt x="2049764" y="0"/>
                  </a:lnTo>
                  <a:cubicBezTo>
                    <a:pt x="2131376" y="0"/>
                    <a:pt x="2206628" y="41697"/>
                    <a:pt x="2250913" y="111622"/>
                  </a:cubicBezTo>
                  <a:cubicBezTo>
                    <a:pt x="2375853" y="308570"/>
                    <a:pt x="2441803" y="536936"/>
                    <a:pt x="2441803" y="771866"/>
                  </a:cubicBezTo>
                  <a:cubicBezTo>
                    <a:pt x="2442178" y="1005615"/>
                    <a:pt x="2375947" y="1234618"/>
                    <a:pt x="2250913" y="1432110"/>
                  </a:cubicBezTo>
                  <a:cubicBezTo>
                    <a:pt x="2206572" y="1501980"/>
                    <a:pt x="2131376" y="1543676"/>
                    <a:pt x="2049764" y="1543676"/>
                  </a:cubicBezTo>
                  <a:close/>
                  <a:moveTo>
                    <a:pt x="392121" y="15099"/>
                  </a:moveTo>
                  <a:cubicBezTo>
                    <a:pt x="315611" y="15099"/>
                    <a:pt x="245236" y="54283"/>
                    <a:pt x="203764" y="119782"/>
                  </a:cubicBezTo>
                  <a:cubicBezTo>
                    <a:pt x="-47753" y="518139"/>
                    <a:pt x="-47753" y="1025629"/>
                    <a:pt x="203764" y="1423988"/>
                  </a:cubicBezTo>
                  <a:cubicBezTo>
                    <a:pt x="245311" y="1489487"/>
                    <a:pt x="315762" y="1528596"/>
                    <a:pt x="392196" y="1528596"/>
                  </a:cubicBezTo>
                  <a:lnTo>
                    <a:pt x="2049839" y="1528596"/>
                  </a:lnTo>
                  <a:cubicBezTo>
                    <a:pt x="2126199" y="1528596"/>
                    <a:pt x="2196650" y="1489487"/>
                    <a:pt x="2238271" y="1423988"/>
                  </a:cubicBezTo>
                  <a:cubicBezTo>
                    <a:pt x="2489633" y="1025591"/>
                    <a:pt x="2489633" y="518183"/>
                    <a:pt x="2238271" y="119782"/>
                  </a:cubicBezTo>
                  <a:cubicBezTo>
                    <a:pt x="2196650" y="54283"/>
                    <a:pt x="2126274" y="15099"/>
                    <a:pt x="2049839" y="15099"/>
                  </a:cubicBezTo>
                  <a:close/>
                </a:path>
              </a:pathLst>
            </a:custGeom>
            <a:solidFill>
              <a:schemeClr val="tx2"/>
            </a:solidFill>
            <a:ln w="1876" cap="flat">
              <a:noFill/>
              <a:prstDash val="solid"/>
              <a:miter/>
            </a:ln>
          </p:spPr>
          <p:txBody>
            <a:bodyPr rtlCol="0" anchor="ctr"/>
            <a:lstStyle/>
            <a:p>
              <a:pPr defTabSz="1097280"/>
              <a:endParaRPr lang="en-US" sz="2160" dirty="0">
                <a:solidFill>
                  <a:prstClr val="black"/>
                </a:solidFill>
                <a:latin typeface="Segoe UI" panose="020B0502040204020203" pitchFamily="34" charset="0"/>
                <a:cs typeface="Segoe UI" panose="020B0502040204020203" pitchFamily="34" charset="0"/>
              </a:endParaRPr>
            </a:p>
          </p:txBody>
        </p:sp>
        <p:sp>
          <p:nvSpPr>
            <p:cNvPr id="6" name="Freeform: Shape 5">
              <a:extLst>
                <a:ext uri="{FF2B5EF4-FFF2-40B4-BE49-F238E27FC236}">
                  <a16:creationId xmlns:a16="http://schemas.microsoft.com/office/drawing/2014/main" id="{6FE9E599-D260-3901-1F77-693DA832C84D}"/>
                </a:ext>
              </a:extLst>
            </p:cNvPr>
            <p:cNvSpPr/>
            <p:nvPr/>
          </p:nvSpPr>
          <p:spPr>
            <a:xfrm>
              <a:off x="1072450" y="2099011"/>
              <a:ext cx="2408709" cy="1494917"/>
            </a:xfrm>
            <a:custGeom>
              <a:avLst/>
              <a:gdLst>
                <a:gd name="connsiteX0" fmla="*/ 2221343 w 2221345"/>
                <a:gd name="connsiteY0" fmla="*/ 689317 h 1378633"/>
                <a:gd name="connsiteX1" fmla="*/ 2050224 w 2221345"/>
                <a:gd name="connsiteY1" fmla="*/ 1281098 h 1378633"/>
                <a:gd name="connsiteX2" fmla="*/ 1874565 w 2221345"/>
                <a:gd name="connsiteY2" fmla="*/ 1378634 h 1378633"/>
                <a:gd name="connsiteX3" fmla="*/ 346795 w 2221345"/>
                <a:gd name="connsiteY3" fmla="*/ 1378634 h 1378633"/>
                <a:gd name="connsiteX4" fmla="*/ 171136 w 2221345"/>
                <a:gd name="connsiteY4" fmla="*/ 1281098 h 1378633"/>
                <a:gd name="connsiteX5" fmla="*/ 171136 w 2221345"/>
                <a:gd name="connsiteY5" fmla="*/ 97536 h 1378633"/>
                <a:gd name="connsiteX6" fmla="*/ 346795 w 2221345"/>
                <a:gd name="connsiteY6" fmla="*/ 0 h 1378633"/>
                <a:gd name="connsiteX7" fmla="*/ 1874565 w 2221345"/>
                <a:gd name="connsiteY7" fmla="*/ 0 h 1378633"/>
                <a:gd name="connsiteX8" fmla="*/ 2050224 w 2221345"/>
                <a:gd name="connsiteY8" fmla="*/ 97536 h 1378633"/>
                <a:gd name="connsiteX9" fmla="*/ 2221343 w 2221345"/>
                <a:gd name="connsiteY9" fmla="*/ 689317 h 137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345" h="1378633">
                  <a:moveTo>
                    <a:pt x="2221343" y="689317"/>
                  </a:moveTo>
                  <a:cubicBezTo>
                    <a:pt x="2221775" y="898851"/>
                    <a:pt x="2162409" y="1104145"/>
                    <a:pt x="2050224" y="1281098"/>
                  </a:cubicBezTo>
                  <a:cubicBezTo>
                    <a:pt x="2012241" y="1341552"/>
                    <a:pt x="1945954" y="1378353"/>
                    <a:pt x="1874565" y="1378634"/>
                  </a:cubicBezTo>
                  <a:lnTo>
                    <a:pt x="346795" y="1378634"/>
                  </a:lnTo>
                  <a:cubicBezTo>
                    <a:pt x="275400" y="1378353"/>
                    <a:pt x="209117" y="1341552"/>
                    <a:pt x="171136" y="1281098"/>
                  </a:cubicBezTo>
                  <a:cubicBezTo>
                    <a:pt x="-57045" y="919577"/>
                    <a:pt x="-57045" y="459063"/>
                    <a:pt x="171136" y="97536"/>
                  </a:cubicBezTo>
                  <a:cubicBezTo>
                    <a:pt x="209117" y="37082"/>
                    <a:pt x="275400" y="278"/>
                    <a:pt x="346795" y="0"/>
                  </a:cubicBezTo>
                  <a:lnTo>
                    <a:pt x="1874565" y="0"/>
                  </a:lnTo>
                  <a:cubicBezTo>
                    <a:pt x="1945954" y="278"/>
                    <a:pt x="2012241" y="37082"/>
                    <a:pt x="2050224" y="97536"/>
                  </a:cubicBezTo>
                  <a:cubicBezTo>
                    <a:pt x="2162409" y="274493"/>
                    <a:pt x="2221775" y="479791"/>
                    <a:pt x="2221343" y="689317"/>
                  </a:cubicBezTo>
                  <a:close/>
                </a:path>
              </a:pathLst>
            </a:custGeom>
            <a:solidFill>
              <a:srgbClr val="FFFFFF"/>
            </a:solidFill>
            <a:ln w="1876" cap="flat">
              <a:noFill/>
              <a:prstDash val="solid"/>
              <a:miter/>
            </a:ln>
            <a:effectLst>
              <a:outerShdw blurRad="63500" sx="102000" sy="102000" algn="ctr" rotWithShape="0">
                <a:prstClr val="black">
                  <a:alpha val="20000"/>
                </a:prstClr>
              </a:outerShdw>
            </a:effectLst>
          </p:spPr>
          <p:txBody>
            <a:bodyPr rtlCol="0" anchor="ctr"/>
            <a:lstStyle/>
            <a:p>
              <a:pPr defTabSz="1097280"/>
              <a:endParaRPr lang="en-US" sz="2160" dirty="0">
                <a:solidFill>
                  <a:prstClr val="black"/>
                </a:solidFill>
                <a:latin typeface="Segoe UI" panose="020B0502040204020203" pitchFamily="34" charset="0"/>
                <a:cs typeface="Segoe UI" panose="020B0502040204020203" pitchFamily="34" charset="0"/>
              </a:endParaRPr>
            </a:p>
          </p:txBody>
        </p:sp>
        <p:sp>
          <p:nvSpPr>
            <p:cNvPr id="7" name="Freeform: Shape 6">
              <a:extLst>
                <a:ext uri="{FF2B5EF4-FFF2-40B4-BE49-F238E27FC236}">
                  <a16:creationId xmlns:a16="http://schemas.microsoft.com/office/drawing/2014/main" id="{1A81DAA3-A307-6177-B03A-F140B9A1DFB2}"/>
                </a:ext>
              </a:extLst>
            </p:cNvPr>
            <p:cNvSpPr/>
            <p:nvPr/>
          </p:nvSpPr>
          <p:spPr>
            <a:xfrm>
              <a:off x="1432811" y="3229617"/>
              <a:ext cx="1688025" cy="403627"/>
            </a:xfrm>
            <a:custGeom>
              <a:avLst/>
              <a:gdLst>
                <a:gd name="connsiteX0" fmla="*/ 1501008 w 1556720"/>
                <a:gd name="connsiteY0" fmla="*/ 372231 h 372231"/>
                <a:gd name="connsiteX1" fmla="*/ 55693 w 1556720"/>
                <a:gd name="connsiteY1" fmla="*/ 372231 h 372231"/>
                <a:gd name="connsiteX2" fmla="*/ 1429 w 1556720"/>
                <a:gd name="connsiteY2" fmla="*/ 306357 h 372231"/>
                <a:gd name="connsiteX3" fmla="*/ 101516 w 1556720"/>
                <a:gd name="connsiteY3" fmla="*/ 70207 h 372231"/>
                <a:gd name="connsiteX4" fmla="*/ 227656 w 1556720"/>
                <a:gd name="connsiteY4" fmla="*/ 0 h 372231"/>
                <a:gd name="connsiteX5" fmla="*/ 1329082 w 1556720"/>
                <a:gd name="connsiteY5" fmla="*/ 0 h 372231"/>
                <a:gd name="connsiteX6" fmla="*/ 1455222 w 1556720"/>
                <a:gd name="connsiteY6" fmla="*/ 70207 h 372231"/>
                <a:gd name="connsiteX7" fmla="*/ 1555309 w 1556720"/>
                <a:gd name="connsiteY7" fmla="*/ 306357 h 372231"/>
                <a:gd name="connsiteX8" fmla="*/ 1501008 w 1556720"/>
                <a:gd name="connsiteY8" fmla="*/ 372231 h 372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6720" h="372231">
                  <a:moveTo>
                    <a:pt x="1501008" y="372231"/>
                  </a:moveTo>
                  <a:lnTo>
                    <a:pt x="55693" y="372231"/>
                  </a:lnTo>
                  <a:cubicBezTo>
                    <a:pt x="20936" y="372231"/>
                    <a:pt x="-6693" y="340138"/>
                    <a:pt x="1429" y="306357"/>
                  </a:cubicBezTo>
                  <a:cubicBezTo>
                    <a:pt x="21534" y="222663"/>
                    <a:pt x="55353" y="142872"/>
                    <a:pt x="101516" y="70207"/>
                  </a:cubicBezTo>
                  <a:cubicBezTo>
                    <a:pt x="128773" y="26747"/>
                    <a:pt x="176363" y="263"/>
                    <a:pt x="227656" y="0"/>
                  </a:cubicBezTo>
                  <a:lnTo>
                    <a:pt x="1329082" y="0"/>
                  </a:lnTo>
                  <a:cubicBezTo>
                    <a:pt x="1380363" y="281"/>
                    <a:pt x="1427968" y="26766"/>
                    <a:pt x="1455222" y="70207"/>
                  </a:cubicBezTo>
                  <a:cubicBezTo>
                    <a:pt x="1501383" y="142872"/>
                    <a:pt x="1535201" y="222663"/>
                    <a:pt x="1555309" y="306357"/>
                  </a:cubicBezTo>
                  <a:cubicBezTo>
                    <a:pt x="1563374" y="340138"/>
                    <a:pt x="1535764" y="372231"/>
                    <a:pt x="1501008" y="372231"/>
                  </a:cubicBezTo>
                  <a:close/>
                </a:path>
              </a:pathLst>
            </a:custGeom>
            <a:solidFill>
              <a:schemeClr val="tx2"/>
            </a:solidFill>
            <a:ln w="1876" cap="flat">
              <a:noFill/>
              <a:prstDash val="solid"/>
              <a:miter/>
            </a:ln>
          </p:spPr>
          <p:txBody>
            <a:bodyPr rtlCol="0" anchor="ctr"/>
            <a:lstStyle/>
            <a:p>
              <a:pPr algn="ctr" defTabSz="1097280"/>
              <a:r>
                <a:rPr lang="en-US" sz="1920" b="1" dirty="0">
                  <a:solidFill>
                    <a:prstClr val="white"/>
                  </a:solidFill>
                  <a:latin typeface="Segoe UI" panose="020B0502040204020203" pitchFamily="34" charset="0"/>
                  <a:cs typeface="Segoe UI" panose="020B0502040204020203" pitchFamily="34" charset="0"/>
                </a:rPr>
                <a:t>Library 1</a:t>
              </a:r>
            </a:p>
          </p:txBody>
        </p:sp>
        <p:sp>
          <p:nvSpPr>
            <p:cNvPr id="83" name="Oval 82">
              <a:extLst>
                <a:ext uri="{FF2B5EF4-FFF2-40B4-BE49-F238E27FC236}">
                  <a16:creationId xmlns:a16="http://schemas.microsoft.com/office/drawing/2014/main" id="{8758F585-65B4-7CE9-233D-884C3069CC0A}"/>
                </a:ext>
              </a:extLst>
            </p:cNvPr>
            <p:cNvSpPr/>
            <p:nvPr/>
          </p:nvSpPr>
          <p:spPr>
            <a:xfrm>
              <a:off x="1798713" y="1303369"/>
              <a:ext cx="949564" cy="9495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dirty="0">
                <a:solidFill>
                  <a:prstClr val="white"/>
                </a:solidFill>
                <a:latin typeface="Segoe UI" panose="020B0502040204020203" pitchFamily="34" charset="0"/>
                <a:cs typeface="Segoe UI" panose="020B0502040204020203" pitchFamily="34" charset="0"/>
              </a:endParaRPr>
            </a:p>
          </p:txBody>
        </p:sp>
        <p:sp>
          <p:nvSpPr>
            <p:cNvPr id="84" name="Circle: Hollow 83">
              <a:extLst>
                <a:ext uri="{FF2B5EF4-FFF2-40B4-BE49-F238E27FC236}">
                  <a16:creationId xmlns:a16="http://schemas.microsoft.com/office/drawing/2014/main" id="{EF5DDBCF-6AC3-8B24-2B2F-8F67ADB01754}"/>
                </a:ext>
              </a:extLst>
            </p:cNvPr>
            <p:cNvSpPr/>
            <p:nvPr/>
          </p:nvSpPr>
          <p:spPr>
            <a:xfrm>
              <a:off x="1725224" y="1229880"/>
              <a:ext cx="1096541" cy="1096541"/>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dirty="0">
                <a:solidFill>
                  <a:prstClr val="black"/>
                </a:solidFill>
                <a:latin typeface="Segoe UI" panose="020B0502040204020203" pitchFamily="34" charset="0"/>
                <a:cs typeface="Segoe UI" panose="020B0502040204020203" pitchFamily="34" charset="0"/>
              </a:endParaRPr>
            </a:p>
          </p:txBody>
        </p:sp>
        <p:sp>
          <p:nvSpPr>
            <p:cNvPr id="129" name="TextBox 128">
              <a:extLst>
                <a:ext uri="{FF2B5EF4-FFF2-40B4-BE49-F238E27FC236}">
                  <a16:creationId xmlns:a16="http://schemas.microsoft.com/office/drawing/2014/main" id="{6FCAFAC1-36FE-97D0-1382-40D298F6E779}"/>
                </a:ext>
              </a:extLst>
            </p:cNvPr>
            <p:cNvSpPr txBox="1"/>
            <p:nvPr/>
          </p:nvSpPr>
          <p:spPr>
            <a:xfrm>
              <a:off x="1110573" y="2304663"/>
              <a:ext cx="2400096" cy="982748"/>
            </a:xfrm>
            <a:prstGeom prst="rect">
              <a:avLst/>
            </a:prstGeom>
            <a:noFill/>
          </p:spPr>
          <p:txBody>
            <a:bodyPr wrap="square" rtlCol="0">
              <a:spAutoFit/>
            </a:bodyPr>
            <a:lstStyle/>
            <a:p>
              <a:pPr algn="ctr" defTabSz="1097280">
                <a:spcBef>
                  <a:spcPts val="720"/>
                </a:spcBef>
              </a:pPr>
              <a:r>
                <a:rPr lang="en-US" sz="1680" b="1" dirty="0">
                  <a:solidFill>
                    <a:prstClr val="black">
                      <a:lumMod val="75000"/>
                      <a:lumOff val="25000"/>
                    </a:prstClr>
                  </a:solidFill>
                  <a:latin typeface="Segoe UI" panose="020B0502040204020203" pitchFamily="34" charset="0"/>
                  <a:cs typeface="Segoe UI" panose="020B0502040204020203" pitchFamily="34" charset="0"/>
                </a:rPr>
                <a:t>Pandas</a:t>
              </a:r>
            </a:p>
            <a:p>
              <a:pPr algn="ctr" defTabSz="1097280">
                <a:spcBef>
                  <a:spcPts val="720"/>
                </a:spcBef>
              </a:pPr>
              <a:r>
                <a:rPr lang="en-US" sz="1200" dirty="0">
                  <a:solidFill>
                    <a:srgbClr val="262626"/>
                  </a:solidFill>
                  <a:latin typeface="Lato" panose="020F0502020204030203" pitchFamily="34" charset="0"/>
                  <a:ea typeface="Lato" panose="020F0502020204030203" pitchFamily="34" charset="0"/>
                  <a:cs typeface="Lato" panose="020F0502020204030203" pitchFamily="34" charset="0"/>
                </a:rPr>
                <a:t>T</a:t>
              </a:r>
              <a:r>
                <a:rPr lang="en-US" sz="1200" b="0" i="0" dirty="0">
                  <a:solidFill>
                    <a:srgbClr val="262626"/>
                  </a:solidFill>
                  <a:effectLst/>
                  <a:latin typeface="Lato" panose="020F0502020204030203" pitchFamily="34" charset="0"/>
                  <a:ea typeface="Lato" panose="020F0502020204030203" pitchFamily="34" charset="0"/>
                  <a:cs typeface="Lato" panose="020F0502020204030203" pitchFamily="34" charset="0"/>
                </a:rPr>
                <a:t>o load &amp; organize the datasets, making it easy to explore the data structure and perform operations like merging and filtering.</a:t>
              </a:r>
              <a:endParaRPr lang="en-US" sz="1200" dirty="0">
                <a:solidFill>
                  <a:prstClr val="black">
                    <a:lumMod val="75000"/>
                    <a:lumOff val="25000"/>
                  </a:prstClr>
                </a:solidFill>
                <a:latin typeface="Lato" panose="020F0502020204030203" pitchFamily="34" charset="0"/>
                <a:ea typeface="Lato" panose="020F0502020204030203" pitchFamily="34" charset="0"/>
                <a:cs typeface="Lato" panose="020F0502020204030203" pitchFamily="34" charset="0"/>
              </a:endParaRPr>
            </a:p>
          </p:txBody>
        </p:sp>
        <p:sp>
          <p:nvSpPr>
            <p:cNvPr id="14" name="Freeform: Shape 13">
              <a:extLst>
                <a:ext uri="{FF2B5EF4-FFF2-40B4-BE49-F238E27FC236}">
                  <a16:creationId xmlns:a16="http://schemas.microsoft.com/office/drawing/2014/main" id="{56748861-7519-7FA1-C041-6FCCE4DC4D7E}"/>
                </a:ext>
              </a:extLst>
            </p:cNvPr>
            <p:cNvSpPr/>
            <p:nvPr/>
          </p:nvSpPr>
          <p:spPr>
            <a:xfrm>
              <a:off x="4772138" y="2009519"/>
              <a:ext cx="2647742" cy="1673881"/>
            </a:xfrm>
            <a:custGeom>
              <a:avLst/>
              <a:gdLst>
                <a:gd name="connsiteX0" fmla="*/ 2049766 w 2441785"/>
                <a:gd name="connsiteY0" fmla="*/ 1543676 h 1543676"/>
                <a:gd name="connsiteX1" fmla="*/ 392123 w 2441785"/>
                <a:gd name="connsiteY1" fmla="*/ 1543676 h 1543676"/>
                <a:gd name="connsiteX2" fmla="*/ 190955 w 2441785"/>
                <a:gd name="connsiteY2" fmla="*/ 1432110 h 1543676"/>
                <a:gd name="connsiteX3" fmla="*/ 190955 w 2441785"/>
                <a:gd name="connsiteY3" fmla="*/ 111622 h 1543676"/>
                <a:gd name="connsiteX4" fmla="*/ 392123 w 2441785"/>
                <a:gd name="connsiteY4" fmla="*/ 0 h 1543676"/>
                <a:gd name="connsiteX5" fmla="*/ 2049766 w 2441785"/>
                <a:gd name="connsiteY5" fmla="*/ 0 h 1543676"/>
                <a:gd name="connsiteX6" fmla="*/ 2250915 w 2441785"/>
                <a:gd name="connsiteY6" fmla="*/ 111622 h 1543676"/>
                <a:gd name="connsiteX7" fmla="*/ 2441786 w 2441785"/>
                <a:gd name="connsiteY7" fmla="*/ 771866 h 1543676"/>
                <a:gd name="connsiteX8" fmla="*/ 2250915 w 2441785"/>
                <a:gd name="connsiteY8" fmla="*/ 1432110 h 1543676"/>
                <a:gd name="connsiteX9" fmla="*/ 2049766 w 2441785"/>
                <a:gd name="connsiteY9" fmla="*/ 1543676 h 1543676"/>
                <a:gd name="connsiteX10" fmla="*/ 392123 w 2441785"/>
                <a:gd name="connsiteY10" fmla="*/ 15099 h 1543676"/>
                <a:gd name="connsiteX11" fmla="*/ 203747 w 2441785"/>
                <a:gd name="connsiteY11" fmla="*/ 119782 h 1543676"/>
                <a:gd name="connsiteX12" fmla="*/ 203747 w 2441785"/>
                <a:gd name="connsiteY12" fmla="*/ 1423988 h 1543676"/>
                <a:gd name="connsiteX13" fmla="*/ 392198 w 2441785"/>
                <a:gd name="connsiteY13" fmla="*/ 1528596 h 1543676"/>
                <a:gd name="connsiteX14" fmla="*/ 2049841 w 2441785"/>
                <a:gd name="connsiteY14" fmla="*/ 1528596 h 1543676"/>
                <a:gd name="connsiteX15" fmla="*/ 2238273 w 2441785"/>
                <a:gd name="connsiteY15" fmla="*/ 1423988 h 1543676"/>
                <a:gd name="connsiteX16" fmla="*/ 2238273 w 2441785"/>
                <a:gd name="connsiteY16" fmla="*/ 119782 h 1543676"/>
                <a:gd name="connsiteX17" fmla="*/ 2049841 w 2441785"/>
                <a:gd name="connsiteY17" fmla="*/ 15099 h 15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1785" h="1543676">
                  <a:moveTo>
                    <a:pt x="2049766" y="1543676"/>
                  </a:moveTo>
                  <a:lnTo>
                    <a:pt x="392123" y="1543676"/>
                  </a:lnTo>
                  <a:cubicBezTo>
                    <a:pt x="310437" y="1543676"/>
                    <a:pt x="235240" y="1501980"/>
                    <a:pt x="190955" y="1432110"/>
                  </a:cubicBezTo>
                  <a:cubicBezTo>
                    <a:pt x="-63652" y="1028761"/>
                    <a:pt x="-63652" y="514968"/>
                    <a:pt x="190955" y="111622"/>
                  </a:cubicBezTo>
                  <a:cubicBezTo>
                    <a:pt x="235165" y="41697"/>
                    <a:pt x="310437" y="0"/>
                    <a:pt x="392123" y="0"/>
                  </a:cubicBezTo>
                  <a:lnTo>
                    <a:pt x="2049766" y="0"/>
                  </a:lnTo>
                  <a:cubicBezTo>
                    <a:pt x="2131377" y="0"/>
                    <a:pt x="2206630" y="41697"/>
                    <a:pt x="2250915" y="111622"/>
                  </a:cubicBezTo>
                  <a:cubicBezTo>
                    <a:pt x="2375855" y="308570"/>
                    <a:pt x="2441786" y="536936"/>
                    <a:pt x="2441786" y="771866"/>
                  </a:cubicBezTo>
                  <a:cubicBezTo>
                    <a:pt x="2441786" y="1006797"/>
                    <a:pt x="2375855" y="1235162"/>
                    <a:pt x="2250915" y="1432110"/>
                  </a:cubicBezTo>
                  <a:cubicBezTo>
                    <a:pt x="2206555" y="1501980"/>
                    <a:pt x="2131377" y="1543676"/>
                    <a:pt x="2049766" y="1543676"/>
                  </a:cubicBezTo>
                  <a:close/>
                  <a:moveTo>
                    <a:pt x="392123" y="15099"/>
                  </a:moveTo>
                  <a:cubicBezTo>
                    <a:pt x="315595" y="15099"/>
                    <a:pt x="245219" y="54283"/>
                    <a:pt x="203747" y="119782"/>
                  </a:cubicBezTo>
                  <a:cubicBezTo>
                    <a:pt x="-47746" y="518145"/>
                    <a:pt x="-47746" y="1025629"/>
                    <a:pt x="203747" y="1423988"/>
                  </a:cubicBezTo>
                  <a:cubicBezTo>
                    <a:pt x="245294" y="1489487"/>
                    <a:pt x="315745" y="1528596"/>
                    <a:pt x="392198" y="1528596"/>
                  </a:cubicBezTo>
                  <a:lnTo>
                    <a:pt x="2049841" y="1528596"/>
                  </a:lnTo>
                  <a:cubicBezTo>
                    <a:pt x="2126201" y="1528596"/>
                    <a:pt x="2196652" y="1489487"/>
                    <a:pt x="2238273" y="1423988"/>
                  </a:cubicBezTo>
                  <a:cubicBezTo>
                    <a:pt x="2489616" y="1025572"/>
                    <a:pt x="2489616" y="518188"/>
                    <a:pt x="2238273" y="119782"/>
                  </a:cubicBezTo>
                  <a:cubicBezTo>
                    <a:pt x="2196652" y="54283"/>
                    <a:pt x="2126276" y="15099"/>
                    <a:pt x="2049841" y="15099"/>
                  </a:cubicBezTo>
                  <a:close/>
                </a:path>
              </a:pathLst>
            </a:custGeom>
            <a:solidFill>
              <a:schemeClr val="accent3"/>
            </a:solidFill>
            <a:ln w="1876" cap="flat">
              <a:noFill/>
              <a:prstDash val="solid"/>
              <a:miter/>
            </a:ln>
          </p:spPr>
          <p:txBody>
            <a:bodyPr rtlCol="0" anchor="ctr"/>
            <a:lstStyle/>
            <a:p>
              <a:pPr defTabSz="1097280"/>
              <a:endParaRPr lang="en-US" sz="2160" dirty="0">
                <a:solidFill>
                  <a:prstClr val="black"/>
                </a:solidFill>
                <a:latin typeface="Segoe UI" panose="020B0502040204020203" pitchFamily="34" charset="0"/>
                <a:cs typeface="Segoe UI" panose="020B0502040204020203" pitchFamily="34" charset="0"/>
              </a:endParaRPr>
            </a:p>
          </p:txBody>
        </p:sp>
        <p:sp>
          <p:nvSpPr>
            <p:cNvPr id="15" name="Freeform: Shape 14">
              <a:extLst>
                <a:ext uri="{FF2B5EF4-FFF2-40B4-BE49-F238E27FC236}">
                  <a16:creationId xmlns:a16="http://schemas.microsoft.com/office/drawing/2014/main" id="{78172174-2D99-6809-7D0E-CE29D743F37E}"/>
                </a:ext>
              </a:extLst>
            </p:cNvPr>
            <p:cNvSpPr/>
            <p:nvPr/>
          </p:nvSpPr>
          <p:spPr>
            <a:xfrm>
              <a:off x="4894981" y="2099011"/>
              <a:ext cx="2408705" cy="1494918"/>
            </a:xfrm>
            <a:custGeom>
              <a:avLst/>
              <a:gdLst>
                <a:gd name="connsiteX0" fmla="*/ 2221340 w 2221342"/>
                <a:gd name="connsiteY0" fmla="*/ 689317 h 1378633"/>
                <a:gd name="connsiteX1" fmla="*/ 2050202 w 2221342"/>
                <a:gd name="connsiteY1" fmla="*/ 1281098 h 1378633"/>
                <a:gd name="connsiteX2" fmla="*/ 1874543 w 2221342"/>
                <a:gd name="connsiteY2" fmla="*/ 1378634 h 1378633"/>
                <a:gd name="connsiteX3" fmla="*/ 346792 w 2221342"/>
                <a:gd name="connsiteY3" fmla="*/ 1378634 h 1378633"/>
                <a:gd name="connsiteX4" fmla="*/ 171134 w 2221342"/>
                <a:gd name="connsiteY4" fmla="*/ 1281098 h 1378633"/>
                <a:gd name="connsiteX5" fmla="*/ 171134 w 2221342"/>
                <a:gd name="connsiteY5" fmla="*/ 97536 h 1378633"/>
                <a:gd name="connsiteX6" fmla="*/ 346792 w 2221342"/>
                <a:gd name="connsiteY6" fmla="*/ 0 h 1378633"/>
                <a:gd name="connsiteX7" fmla="*/ 1874543 w 2221342"/>
                <a:gd name="connsiteY7" fmla="*/ 0 h 1378633"/>
                <a:gd name="connsiteX8" fmla="*/ 2050202 w 2221342"/>
                <a:gd name="connsiteY8" fmla="*/ 97536 h 1378633"/>
                <a:gd name="connsiteX9" fmla="*/ 2221340 w 2221342"/>
                <a:gd name="connsiteY9" fmla="*/ 689317 h 137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342" h="1378633">
                  <a:moveTo>
                    <a:pt x="2221340" y="689317"/>
                  </a:moveTo>
                  <a:cubicBezTo>
                    <a:pt x="2221772" y="898851"/>
                    <a:pt x="2162406" y="1104145"/>
                    <a:pt x="2050202" y="1281098"/>
                  </a:cubicBezTo>
                  <a:cubicBezTo>
                    <a:pt x="2012219" y="1341552"/>
                    <a:pt x="1945932" y="1378371"/>
                    <a:pt x="1874543" y="1378634"/>
                  </a:cubicBezTo>
                  <a:lnTo>
                    <a:pt x="346792" y="1378634"/>
                  </a:lnTo>
                  <a:cubicBezTo>
                    <a:pt x="275403" y="1378353"/>
                    <a:pt x="209116" y="1341552"/>
                    <a:pt x="171134" y="1281098"/>
                  </a:cubicBezTo>
                  <a:cubicBezTo>
                    <a:pt x="-57045" y="919577"/>
                    <a:pt x="-57045" y="459063"/>
                    <a:pt x="171134" y="97536"/>
                  </a:cubicBezTo>
                  <a:cubicBezTo>
                    <a:pt x="209116" y="37082"/>
                    <a:pt x="275403" y="278"/>
                    <a:pt x="346792" y="0"/>
                  </a:cubicBezTo>
                  <a:lnTo>
                    <a:pt x="1874543" y="0"/>
                  </a:lnTo>
                  <a:cubicBezTo>
                    <a:pt x="1945932" y="270"/>
                    <a:pt x="2012219" y="37077"/>
                    <a:pt x="2050202" y="97536"/>
                  </a:cubicBezTo>
                  <a:cubicBezTo>
                    <a:pt x="2162406" y="274491"/>
                    <a:pt x="2221772" y="479789"/>
                    <a:pt x="2221340" y="689317"/>
                  </a:cubicBezTo>
                  <a:close/>
                </a:path>
              </a:pathLst>
            </a:custGeom>
            <a:solidFill>
              <a:srgbClr val="FFFFFF"/>
            </a:solidFill>
            <a:ln w="1876" cap="flat">
              <a:noFill/>
              <a:prstDash val="solid"/>
              <a:miter/>
            </a:ln>
            <a:effectLst>
              <a:outerShdw blurRad="63500" sx="102000" sy="102000" algn="ctr" rotWithShape="0">
                <a:prstClr val="black">
                  <a:alpha val="20000"/>
                </a:prstClr>
              </a:outerShdw>
            </a:effectLst>
          </p:spPr>
          <p:txBody>
            <a:bodyPr rtlCol="0" anchor="ctr"/>
            <a:lstStyle/>
            <a:p>
              <a:pPr defTabSz="1097280"/>
              <a:endParaRPr lang="en-US" sz="2160" dirty="0">
                <a:solidFill>
                  <a:prstClr val="black"/>
                </a:solidFill>
                <a:latin typeface="Segoe UI" panose="020B0502040204020203" pitchFamily="34" charset="0"/>
                <a:cs typeface="Segoe UI" panose="020B0502040204020203" pitchFamily="34" charset="0"/>
              </a:endParaRPr>
            </a:p>
          </p:txBody>
        </p:sp>
        <p:sp>
          <p:nvSpPr>
            <p:cNvPr id="16" name="Freeform: Shape 15">
              <a:extLst>
                <a:ext uri="{FF2B5EF4-FFF2-40B4-BE49-F238E27FC236}">
                  <a16:creationId xmlns:a16="http://schemas.microsoft.com/office/drawing/2014/main" id="{8895016E-55F8-B40A-994A-CEE857F4D614}"/>
                </a:ext>
              </a:extLst>
            </p:cNvPr>
            <p:cNvSpPr/>
            <p:nvPr/>
          </p:nvSpPr>
          <p:spPr>
            <a:xfrm>
              <a:off x="5255325" y="3229617"/>
              <a:ext cx="1688009" cy="403628"/>
            </a:xfrm>
            <a:custGeom>
              <a:avLst/>
              <a:gdLst>
                <a:gd name="connsiteX0" fmla="*/ 1501020 w 1556706"/>
                <a:gd name="connsiteY0" fmla="*/ 372231 h 372231"/>
                <a:gd name="connsiteX1" fmla="*/ 55705 w 1556706"/>
                <a:gd name="connsiteY1" fmla="*/ 372231 h 372231"/>
                <a:gd name="connsiteX2" fmla="*/ 1423 w 1556706"/>
                <a:gd name="connsiteY2" fmla="*/ 306357 h 372231"/>
                <a:gd name="connsiteX3" fmla="*/ 101510 w 1556706"/>
                <a:gd name="connsiteY3" fmla="*/ 70207 h 372231"/>
                <a:gd name="connsiteX4" fmla="*/ 227650 w 1556706"/>
                <a:gd name="connsiteY4" fmla="*/ 0 h 372231"/>
                <a:gd name="connsiteX5" fmla="*/ 1329057 w 1556706"/>
                <a:gd name="connsiteY5" fmla="*/ 0 h 372231"/>
                <a:gd name="connsiteX6" fmla="*/ 1455197 w 1556706"/>
                <a:gd name="connsiteY6" fmla="*/ 70207 h 372231"/>
                <a:gd name="connsiteX7" fmla="*/ 1555284 w 1556706"/>
                <a:gd name="connsiteY7" fmla="*/ 306357 h 372231"/>
                <a:gd name="connsiteX8" fmla="*/ 1501020 w 1556706"/>
                <a:gd name="connsiteY8" fmla="*/ 372231 h 372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6706" h="372231">
                  <a:moveTo>
                    <a:pt x="1501020" y="372231"/>
                  </a:moveTo>
                  <a:lnTo>
                    <a:pt x="55705" y="372231"/>
                  </a:lnTo>
                  <a:cubicBezTo>
                    <a:pt x="20949" y="372231"/>
                    <a:pt x="-6680" y="340138"/>
                    <a:pt x="1423" y="306357"/>
                  </a:cubicBezTo>
                  <a:cubicBezTo>
                    <a:pt x="21530" y="222663"/>
                    <a:pt x="55349" y="142872"/>
                    <a:pt x="101510" y="70207"/>
                  </a:cubicBezTo>
                  <a:cubicBezTo>
                    <a:pt x="128764" y="26766"/>
                    <a:pt x="176369" y="281"/>
                    <a:pt x="227650" y="0"/>
                  </a:cubicBezTo>
                  <a:lnTo>
                    <a:pt x="1329057" y="0"/>
                  </a:lnTo>
                  <a:cubicBezTo>
                    <a:pt x="1380339" y="281"/>
                    <a:pt x="1427943" y="26766"/>
                    <a:pt x="1455197" y="70207"/>
                  </a:cubicBezTo>
                  <a:cubicBezTo>
                    <a:pt x="1501358" y="142872"/>
                    <a:pt x="1535177" y="222663"/>
                    <a:pt x="1555284" y="306357"/>
                  </a:cubicBezTo>
                  <a:cubicBezTo>
                    <a:pt x="1563387" y="340138"/>
                    <a:pt x="1535758" y="372231"/>
                    <a:pt x="1501020" y="372231"/>
                  </a:cubicBezTo>
                  <a:close/>
                </a:path>
              </a:pathLst>
            </a:custGeom>
            <a:solidFill>
              <a:schemeClr val="accent3"/>
            </a:solidFill>
            <a:ln w="1876" cap="flat">
              <a:noFill/>
              <a:prstDash val="solid"/>
              <a:miter/>
            </a:ln>
          </p:spPr>
          <p:txBody>
            <a:bodyPr rtlCol="0" anchor="ctr"/>
            <a:lstStyle/>
            <a:p>
              <a:pPr algn="ctr" defTabSz="1097280"/>
              <a:r>
                <a:rPr lang="en-US" sz="1920" b="1" dirty="0">
                  <a:solidFill>
                    <a:prstClr val="white"/>
                  </a:solidFill>
                  <a:latin typeface="Segoe UI" panose="020B0502040204020203" pitchFamily="34" charset="0"/>
                  <a:cs typeface="Segoe UI" panose="020B0502040204020203" pitchFamily="34" charset="0"/>
                </a:rPr>
                <a:t>Library 2</a:t>
              </a:r>
            </a:p>
          </p:txBody>
        </p:sp>
        <p:sp>
          <p:nvSpPr>
            <p:cNvPr id="86" name="Oval 85">
              <a:extLst>
                <a:ext uri="{FF2B5EF4-FFF2-40B4-BE49-F238E27FC236}">
                  <a16:creationId xmlns:a16="http://schemas.microsoft.com/office/drawing/2014/main" id="{A465002A-10DF-3127-CDAA-529DF72F7882}"/>
                </a:ext>
              </a:extLst>
            </p:cNvPr>
            <p:cNvSpPr/>
            <p:nvPr/>
          </p:nvSpPr>
          <p:spPr>
            <a:xfrm>
              <a:off x="5652773" y="1303369"/>
              <a:ext cx="949563" cy="9495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dirty="0">
                <a:solidFill>
                  <a:prstClr val="white"/>
                </a:solidFill>
                <a:latin typeface="Segoe UI" panose="020B0502040204020203" pitchFamily="34" charset="0"/>
                <a:cs typeface="Segoe UI" panose="020B0502040204020203" pitchFamily="34" charset="0"/>
              </a:endParaRPr>
            </a:p>
          </p:txBody>
        </p:sp>
        <p:sp>
          <p:nvSpPr>
            <p:cNvPr id="87" name="Circle: Hollow 86">
              <a:extLst>
                <a:ext uri="{FF2B5EF4-FFF2-40B4-BE49-F238E27FC236}">
                  <a16:creationId xmlns:a16="http://schemas.microsoft.com/office/drawing/2014/main" id="{5328699D-C382-396B-79DB-F21228BC0950}"/>
                </a:ext>
              </a:extLst>
            </p:cNvPr>
            <p:cNvSpPr/>
            <p:nvPr/>
          </p:nvSpPr>
          <p:spPr>
            <a:xfrm>
              <a:off x="5579284" y="1229880"/>
              <a:ext cx="1096540" cy="1096541"/>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a:solidFill>
                  <a:prstClr val="black"/>
                </a:solidFill>
                <a:latin typeface="Segoe UI" panose="020B0502040204020203" pitchFamily="34" charset="0"/>
                <a:cs typeface="Segoe UI" panose="020B0502040204020203" pitchFamily="34" charset="0"/>
              </a:endParaRPr>
            </a:p>
          </p:txBody>
        </p:sp>
        <p:sp>
          <p:nvSpPr>
            <p:cNvPr id="23" name="Freeform: Shape 22">
              <a:extLst>
                <a:ext uri="{FF2B5EF4-FFF2-40B4-BE49-F238E27FC236}">
                  <a16:creationId xmlns:a16="http://schemas.microsoft.com/office/drawing/2014/main" id="{B8CEEFA6-4F61-E2FF-F69E-3D35A003944A}"/>
                </a:ext>
              </a:extLst>
            </p:cNvPr>
            <p:cNvSpPr/>
            <p:nvPr/>
          </p:nvSpPr>
          <p:spPr>
            <a:xfrm>
              <a:off x="8594644" y="2009519"/>
              <a:ext cx="2647743" cy="1673881"/>
            </a:xfrm>
            <a:custGeom>
              <a:avLst/>
              <a:gdLst>
                <a:gd name="connsiteX0" fmla="*/ 2049710 w 2441786"/>
                <a:gd name="connsiteY0" fmla="*/ 1543676 h 1543676"/>
                <a:gd name="connsiteX1" fmla="*/ 392104 w 2441786"/>
                <a:gd name="connsiteY1" fmla="*/ 1543676 h 1543676"/>
                <a:gd name="connsiteX2" fmla="*/ 190955 w 2441786"/>
                <a:gd name="connsiteY2" fmla="*/ 1432110 h 1543676"/>
                <a:gd name="connsiteX3" fmla="*/ 190955 w 2441786"/>
                <a:gd name="connsiteY3" fmla="*/ 111622 h 1543676"/>
                <a:gd name="connsiteX4" fmla="*/ 392104 w 2441786"/>
                <a:gd name="connsiteY4" fmla="*/ 0 h 1543676"/>
                <a:gd name="connsiteX5" fmla="*/ 2049766 w 2441786"/>
                <a:gd name="connsiteY5" fmla="*/ 0 h 1543676"/>
                <a:gd name="connsiteX6" fmla="*/ 2250915 w 2441786"/>
                <a:gd name="connsiteY6" fmla="*/ 111622 h 1543676"/>
                <a:gd name="connsiteX7" fmla="*/ 2441785 w 2441786"/>
                <a:gd name="connsiteY7" fmla="*/ 771866 h 1543676"/>
                <a:gd name="connsiteX8" fmla="*/ 2250915 w 2441786"/>
                <a:gd name="connsiteY8" fmla="*/ 1432110 h 1543676"/>
                <a:gd name="connsiteX9" fmla="*/ 2049710 w 2441786"/>
                <a:gd name="connsiteY9" fmla="*/ 1543676 h 1543676"/>
                <a:gd name="connsiteX10" fmla="*/ 392104 w 2441786"/>
                <a:gd name="connsiteY10" fmla="*/ 15099 h 1543676"/>
                <a:gd name="connsiteX11" fmla="*/ 203747 w 2441786"/>
                <a:gd name="connsiteY11" fmla="*/ 119782 h 1543676"/>
                <a:gd name="connsiteX12" fmla="*/ 203747 w 2441786"/>
                <a:gd name="connsiteY12" fmla="*/ 1423988 h 1543676"/>
                <a:gd name="connsiteX13" fmla="*/ 392179 w 2441786"/>
                <a:gd name="connsiteY13" fmla="*/ 1528596 h 1543676"/>
                <a:gd name="connsiteX14" fmla="*/ 2049841 w 2441786"/>
                <a:gd name="connsiteY14" fmla="*/ 1528596 h 1543676"/>
                <a:gd name="connsiteX15" fmla="*/ 2238273 w 2441786"/>
                <a:gd name="connsiteY15" fmla="*/ 1423988 h 1543676"/>
                <a:gd name="connsiteX16" fmla="*/ 2238273 w 2441786"/>
                <a:gd name="connsiteY16" fmla="*/ 119782 h 1543676"/>
                <a:gd name="connsiteX17" fmla="*/ 2049841 w 2441786"/>
                <a:gd name="connsiteY17" fmla="*/ 15099 h 15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1786" h="1543676">
                  <a:moveTo>
                    <a:pt x="2049710" y="1543676"/>
                  </a:moveTo>
                  <a:lnTo>
                    <a:pt x="392104" y="1543676"/>
                  </a:lnTo>
                  <a:cubicBezTo>
                    <a:pt x="310418" y="1543676"/>
                    <a:pt x="235240" y="1501980"/>
                    <a:pt x="190955" y="1432110"/>
                  </a:cubicBezTo>
                  <a:cubicBezTo>
                    <a:pt x="-63652" y="1028761"/>
                    <a:pt x="-63652" y="514968"/>
                    <a:pt x="190955" y="111622"/>
                  </a:cubicBezTo>
                  <a:cubicBezTo>
                    <a:pt x="235165" y="41697"/>
                    <a:pt x="310418" y="0"/>
                    <a:pt x="392104" y="0"/>
                  </a:cubicBezTo>
                  <a:lnTo>
                    <a:pt x="2049766" y="0"/>
                  </a:lnTo>
                  <a:cubicBezTo>
                    <a:pt x="2131377" y="0"/>
                    <a:pt x="2206630" y="41697"/>
                    <a:pt x="2250915" y="111622"/>
                  </a:cubicBezTo>
                  <a:cubicBezTo>
                    <a:pt x="2375837" y="308570"/>
                    <a:pt x="2441785" y="536936"/>
                    <a:pt x="2441785" y="771866"/>
                  </a:cubicBezTo>
                  <a:cubicBezTo>
                    <a:pt x="2442142" y="1005615"/>
                    <a:pt x="2375949" y="1234618"/>
                    <a:pt x="2250915" y="1432110"/>
                  </a:cubicBezTo>
                  <a:cubicBezTo>
                    <a:pt x="2206499" y="1501980"/>
                    <a:pt x="2131322" y="1543676"/>
                    <a:pt x="2049710" y="1543676"/>
                  </a:cubicBezTo>
                  <a:close/>
                  <a:moveTo>
                    <a:pt x="392104" y="15099"/>
                  </a:moveTo>
                  <a:cubicBezTo>
                    <a:pt x="315595" y="15099"/>
                    <a:pt x="245218" y="54283"/>
                    <a:pt x="203747" y="119782"/>
                  </a:cubicBezTo>
                  <a:cubicBezTo>
                    <a:pt x="-47746" y="518145"/>
                    <a:pt x="-47746" y="1025629"/>
                    <a:pt x="203747" y="1423988"/>
                  </a:cubicBezTo>
                  <a:cubicBezTo>
                    <a:pt x="245294" y="1489487"/>
                    <a:pt x="315745" y="1528596"/>
                    <a:pt x="392179" y="1528596"/>
                  </a:cubicBezTo>
                  <a:lnTo>
                    <a:pt x="2049841" y="1528596"/>
                  </a:lnTo>
                  <a:cubicBezTo>
                    <a:pt x="2126200" y="1528596"/>
                    <a:pt x="2196651" y="1489487"/>
                    <a:pt x="2238273" y="1423988"/>
                  </a:cubicBezTo>
                  <a:cubicBezTo>
                    <a:pt x="2489615" y="1025572"/>
                    <a:pt x="2489615" y="518188"/>
                    <a:pt x="2238273" y="119782"/>
                  </a:cubicBezTo>
                  <a:cubicBezTo>
                    <a:pt x="2196651" y="54283"/>
                    <a:pt x="2126275" y="15099"/>
                    <a:pt x="2049841" y="15099"/>
                  </a:cubicBezTo>
                  <a:close/>
                </a:path>
              </a:pathLst>
            </a:custGeom>
            <a:solidFill>
              <a:schemeClr val="accent4"/>
            </a:solidFill>
            <a:ln w="1876" cap="flat">
              <a:noFill/>
              <a:prstDash val="solid"/>
              <a:miter/>
            </a:ln>
          </p:spPr>
          <p:txBody>
            <a:bodyPr rtlCol="0" anchor="ctr"/>
            <a:lstStyle/>
            <a:p>
              <a:pPr defTabSz="1097280"/>
              <a:endParaRPr lang="en-US" sz="2160" dirty="0">
                <a:solidFill>
                  <a:prstClr val="black"/>
                </a:solidFill>
                <a:latin typeface="Segoe UI" panose="020B0502040204020203" pitchFamily="34" charset="0"/>
                <a:cs typeface="Segoe UI" panose="020B0502040204020203" pitchFamily="34" charset="0"/>
              </a:endParaRPr>
            </a:p>
          </p:txBody>
        </p:sp>
        <p:sp>
          <p:nvSpPr>
            <p:cNvPr id="24" name="Freeform: Shape 23">
              <a:extLst>
                <a:ext uri="{FF2B5EF4-FFF2-40B4-BE49-F238E27FC236}">
                  <a16:creationId xmlns:a16="http://schemas.microsoft.com/office/drawing/2014/main" id="{FF61BAF6-4B70-21AF-29F4-7A8CE8AAFAB2}"/>
                </a:ext>
              </a:extLst>
            </p:cNvPr>
            <p:cNvSpPr/>
            <p:nvPr/>
          </p:nvSpPr>
          <p:spPr>
            <a:xfrm>
              <a:off x="8717425" y="2099010"/>
              <a:ext cx="2408705" cy="1494916"/>
            </a:xfrm>
            <a:custGeom>
              <a:avLst/>
              <a:gdLst>
                <a:gd name="connsiteX0" fmla="*/ 2221341 w 2221342"/>
                <a:gd name="connsiteY0" fmla="*/ 689317 h 1378633"/>
                <a:gd name="connsiteX1" fmla="*/ 2050202 w 2221342"/>
                <a:gd name="connsiteY1" fmla="*/ 1281098 h 1378633"/>
                <a:gd name="connsiteX2" fmla="*/ 1874544 w 2221342"/>
                <a:gd name="connsiteY2" fmla="*/ 1378634 h 1378633"/>
                <a:gd name="connsiteX3" fmla="*/ 346792 w 2221342"/>
                <a:gd name="connsiteY3" fmla="*/ 1378634 h 1378633"/>
                <a:gd name="connsiteX4" fmla="*/ 171134 w 2221342"/>
                <a:gd name="connsiteY4" fmla="*/ 1281098 h 1378633"/>
                <a:gd name="connsiteX5" fmla="*/ 171134 w 2221342"/>
                <a:gd name="connsiteY5" fmla="*/ 97536 h 1378633"/>
                <a:gd name="connsiteX6" fmla="*/ 346792 w 2221342"/>
                <a:gd name="connsiteY6" fmla="*/ 0 h 1378633"/>
                <a:gd name="connsiteX7" fmla="*/ 1874544 w 2221342"/>
                <a:gd name="connsiteY7" fmla="*/ 0 h 1378633"/>
                <a:gd name="connsiteX8" fmla="*/ 2050202 w 2221342"/>
                <a:gd name="connsiteY8" fmla="*/ 97536 h 1378633"/>
                <a:gd name="connsiteX9" fmla="*/ 2221341 w 2221342"/>
                <a:gd name="connsiteY9" fmla="*/ 689317 h 137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342" h="1378633">
                  <a:moveTo>
                    <a:pt x="2221341" y="689317"/>
                  </a:moveTo>
                  <a:cubicBezTo>
                    <a:pt x="2221772" y="898851"/>
                    <a:pt x="2162406" y="1104145"/>
                    <a:pt x="2050202" y="1281098"/>
                  </a:cubicBezTo>
                  <a:cubicBezTo>
                    <a:pt x="2012219" y="1341552"/>
                    <a:pt x="1945932" y="1378353"/>
                    <a:pt x="1874544" y="1378634"/>
                  </a:cubicBezTo>
                  <a:lnTo>
                    <a:pt x="346792" y="1378634"/>
                  </a:lnTo>
                  <a:cubicBezTo>
                    <a:pt x="275403" y="1378371"/>
                    <a:pt x="209116" y="1341552"/>
                    <a:pt x="171134" y="1281098"/>
                  </a:cubicBezTo>
                  <a:cubicBezTo>
                    <a:pt x="-57045" y="919577"/>
                    <a:pt x="-57045" y="459063"/>
                    <a:pt x="171134" y="97536"/>
                  </a:cubicBezTo>
                  <a:cubicBezTo>
                    <a:pt x="209116" y="37075"/>
                    <a:pt x="275403" y="268"/>
                    <a:pt x="346792" y="0"/>
                  </a:cubicBezTo>
                  <a:lnTo>
                    <a:pt x="1874544" y="0"/>
                  </a:lnTo>
                  <a:cubicBezTo>
                    <a:pt x="1945932" y="278"/>
                    <a:pt x="2012219" y="37082"/>
                    <a:pt x="2050202" y="97536"/>
                  </a:cubicBezTo>
                  <a:cubicBezTo>
                    <a:pt x="2162406" y="274491"/>
                    <a:pt x="2221772" y="479789"/>
                    <a:pt x="2221341" y="689317"/>
                  </a:cubicBezTo>
                  <a:close/>
                </a:path>
              </a:pathLst>
            </a:custGeom>
            <a:solidFill>
              <a:srgbClr val="FFFFFF"/>
            </a:solidFill>
            <a:ln w="1876" cap="flat">
              <a:noFill/>
              <a:prstDash val="solid"/>
              <a:miter/>
            </a:ln>
            <a:effectLst>
              <a:outerShdw blurRad="63500" sx="102000" sy="102000" algn="ctr" rotWithShape="0">
                <a:prstClr val="black">
                  <a:alpha val="20000"/>
                </a:prstClr>
              </a:outerShdw>
            </a:effectLst>
          </p:spPr>
          <p:txBody>
            <a:bodyPr rtlCol="0" anchor="ctr"/>
            <a:lstStyle/>
            <a:p>
              <a:pPr defTabSz="1097280"/>
              <a:endParaRPr lang="en-US" sz="2160">
                <a:solidFill>
                  <a:prstClr val="black"/>
                </a:solidFill>
                <a:latin typeface="Segoe UI" panose="020B0502040204020203" pitchFamily="34" charset="0"/>
                <a:cs typeface="Segoe UI" panose="020B0502040204020203" pitchFamily="34" charset="0"/>
              </a:endParaRPr>
            </a:p>
          </p:txBody>
        </p:sp>
        <p:sp>
          <p:nvSpPr>
            <p:cNvPr id="25" name="Freeform: Shape 24">
              <a:extLst>
                <a:ext uri="{FF2B5EF4-FFF2-40B4-BE49-F238E27FC236}">
                  <a16:creationId xmlns:a16="http://schemas.microsoft.com/office/drawing/2014/main" id="{0D330049-C1B6-2C14-12B5-2B2C108DE0FC}"/>
                </a:ext>
              </a:extLst>
            </p:cNvPr>
            <p:cNvSpPr/>
            <p:nvPr/>
          </p:nvSpPr>
          <p:spPr>
            <a:xfrm>
              <a:off x="9077768" y="3229618"/>
              <a:ext cx="1688016" cy="403628"/>
            </a:xfrm>
            <a:custGeom>
              <a:avLst/>
              <a:gdLst>
                <a:gd name="connsiteX0" fmla="*/ 1501002 w 1556712"/>
                <a:gd name="connsiteY0" fmla="*/ 372231 h 372231"/>
                <a:gd name="connsiteX1" fmla="*/ 55687 w 1556712"/>
                <a:gd name="connsiteY1" fmla="*/ 372231 h 372231"/>
                <a:gd name="connsiteX2" fmla="*/ 1423 w 1556712"/>
                <a:gd name="connsiteY2" fmla="*/ 306357 h 372231"/>
                <a:gd name="connsiteX3" fmla="*/ 101510 w 1556712"/>
                <a:gd name="connsiteY3" fmla="*/ 70207 h 372231"/>
                <a:gd name="connsiteX4" fmla="*/ 227651 w 1556712"/>
                <a:gd name="connsiteY4" fmla="*/ 0 h 372231"/>
                <a:gd name="connsiteX5" fmla="*/ 1329038 w 1556712"/>
                <a:gd name="connsiteY5" fmla="*/ 0 h 372231"/>
                <a:gd name="connsiteX6" fmla="*/ 1455197 w 1556712"/>
                <a:gd name="connsiteY6" fmla="*/ 70207 h 372231"/>
                <a:gd name="connsiteX7" fmla="*/ 1555284 w 1556712"/>
                <a:gd name="connsiteY7" fmla="*/ 306357 h 372231"/>
                <a:gd name="connsiteX8" fmla="*/ 1501002 w 1556712"/>
                <a:gd name="connsiteY8" fmla="*/ 372231 h 372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6712" h="372231">
                  <a:moveTo>
                    <a:pt x="1501002" y="372231"/>
                  </a:moveTo>
                  <a:lnTo>
                    <a:pt x="55687" y="372231"/>
                  </a:lnTo>
                  <a:cubicBezTo>
                    <a:pt x="20949" y="372231"/>
                    <a:pt x="-6680" y="340138"/>
                    <a:pt x="1423" y="306357"/>
                  </a:cubicBezTo>
                  <a:cubicBezTo>
                    <a:pt x="21530" y="222663"/>
                    <a:pt x="55349" y="142872"/>
                    <a:pt x="101510" y="70207"/>
                  </a:cubicBezTo>
                  <a:cubicBezTo>
                    <a:pt x="128764" y="26766"/>
                    <a:pt x="176369" y="281"/>
                    <a:pt x="227651" y="0"/>
                  </a:cubicBezTo>
                  <a:lnTo>
                    <a:pt x="1329038" y="0"/>
                  </a:lnTo>
                  <a:cubicBezTo>
                    <a:pt x="1380338" y="263"/>
                    <a:pt x="1427925" y="26747"/>
                    <a:pt x="1455197" y="70207"/>
                  </a:cubicBezTo>
                  <a:cubicBezTo>
                    <a:pt x="1501358" y="142872"/>
                    <a:pt x="1535177" y="222663"/>
                    <a:pt x="1555284" y="306357"/>
                  </a:cubicBezTo>
                  <a:cubicBezTo>
                    <a:pt x="1563406" y="340138"/>
                    <a:pt x="1535758" y="372231"/>
                    <a:pt x="1501002" y="372231"/>
                  </a:cubicBezTo>
                  <a:close/>
                </a:path>
              </a:pathLst>
            </a:custGeom>
            <a:solidFill>
              <a:schemeClr val="accent4"/>
            </a:solidFill>
            <a:ln w="1876" cap="flat">
              <a:noFill/>
              <a:prstDash val="solid"/>
              <a:miter/>
            </a:ln>
          </p:spPr>
          <p:txBody>
            <a:bodyPr rtlCol="0" anchor="ctr"/>
            <a:lstStyle/>
            <a:p>
              <a:pPr algn="ctr" defTabSz="1097280"/>
              <a:r>
                <a:rPr lang="en-US" sz="1920" b="1" dirty="0">
                  <a:solidFill>
                    <a:prstClr val="white"/>
                  </a:solidFill>
                  <a:latin typeface="Segoe UI" panose="020B0502040204020203" pitchFamily="34" charset="0"/>
                  <a:cs typeface="Segoe UI" panose="020B0502040204020203" pitchFamily="34" charset="0"/>
                </a:rPr>
                <a:t>Library 3</a:t>
              </a:r>
            </a:p>
          </p:txBody>
        </p:sp>
        <p:sp>
          <p:nvSpPr>
            <p:cNvPr id="89" name="Oval 88">
              <a:extLst>
                <a:ext uri="{FF2B5EF4-FFF2-40B4-BE49-F238E27FC236}">
                  <a16:creationId xmlns:a16="http://schemas.microsoft.com/office/drawing/2014/main" id="{051C90FB-87B2-6F87-4A90-A18154642D0E}"/>
                </a:ext>
              </a:extLst>
            </p:cNvPr>
            <p:cNvSpPr/>
            <p:nvPr/>
          </p:nvSpPr>
          <p:spPr>
            <a:xfrm>
              <a:off x="9443734" y="1303369"/>
              <a:ext cx="949563" cy="94956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dirty="0">
                <a:solidFill>
                  <a:prstClr val="white"/>
                </a:solidFill>
                <a:latin typeface="Segoe UI" panose="020B0502040204020203" pitchFamily="34" charset="0"/>
                <a:cs typeface="Segoe UI" panose="020B0502040204020203" pitchFamily="34" charset="0"/>
              </a:endParaRPr>
            </a:p>
          </p:txBody>
        </p:sp>
        <p:sp>
          <p:nvSpPr>
            <p:cNvPr id="90" name="Circle: Hollow 89">
              <a:extLst>
                <a:ext uri="{FF2B5EF4-FFF2-40B4-BE49-F238E27FC236}">
                  <a16:creationId xmlns:a16="http://schemas.microsoft.com/office/drawing/2014/main" id="{DE71A3EB-98B0-5416-DD98-C8ECDAF76BE0}"/>
                </a:ext>
              </a:extLst>
            </p:cNvPr>
            <p:cNvSpPr/>
            <p:nvPr/>
          </p:nvSpPr>
          <p:spPr>
            <a:xfrm>
              <a:off x="9370245" y="1229880"/>
              <a:ext cx="1096540" cy="1096541"/>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a:solidFill>
                  <a:prstClr val="black"/>
                </a:solidFill>
                <a:latin typeface="Segoe UI" panose="020B0502040204020203" pitchFamily="34" charset="0"/>
                <a:cs typeface="Segoe UI" panose="020B0502040204020203" pitchFamily="34" charset="0"/>
              </a:endParaRPr>
            </a:p>
          </p:txBody>
        </p:sp>
        <p:sp>
          <p:nvSpPr>
            <p:cNvPr id="130" name="TextBox 129">
              <a:extLst>
                <a:ext uri="{FF2B5EF4-FFF2-40B4-BE49-F238E27FC236}">
                  <a16:creationId xmlns:a16="http://schemas.microsoft.com/office/drawing/2014/main" id="{F7C5E70C-810B-4F58-8022-1B281B27CCD6}"/>
                </a:ext>
              </a:extLst>
            </p:cNvPr>
            <p:cNvSpPr txBox="1"/>
            <p:nvPr/>
          </p:nvSpPr>
          <p:spPr>
            <a:xfrm>
              <a:off x="4875719" y="2325686"/>
              <a:ext cx="2400096" cy="828859"/>
            </a:xfrm>
            <a:prstGeom prst="rect">
              <a:avLst/>
            </a:prstGeom>
            <a:noFill/>
          </p:spPr>
          <p:txBody>
            <a:bodyPr wrap="square" rtlCol="0">
              <a:spAutoFit/>
            </a:bodyPr>
            <a:lstStyle/>
            <a:p>
              <a:pPr algn="ctr" defTabSz="1097280">
                <a:spcBef>
                  <a:spcPts val="720"/>
                </a:spcBef>
              </a:pPr>
              <a:r>
                <a:rPr lang="en-US" sz="1680" b="1" dirty="0">
                  <a:solidFill>
                    <a:prstClr val="black">
                      <a:lumMod val="75000"/>
                      <a:lumOff val="25000"/>
                    </a:prstClr>
                  </a:solidFill>
                  <a:latin typeface="Segoe UI" panose="020B0502040204020203" pitchFamily="34" charset="0"/>
                  <a:cs typeface="Segoe UI" panose="020B0502040204020203" pitchFamily="34" charset="0"/>
                </a:rPr>
                <a:t>Numpy</a:t>
              </a:r>
              <a:endParaRPr lang="en-US" sz="1920" b="1" dirty="0">
                <a:solidFill>
                  <a:prstClr val="black">
                    <a:lumMod val="75000"/>
                    <a:lumOff val="25000"/>
                  </a:prstClr>
                </a:solidFill>
                <a:latin typeface="Segoe UI" panose="020B0502040204020203" pitchFamily="34" charset="0"/>
                <a:cs typeface="Segoe UI" panose="020B0502040204020203" pitchFamily="34" charset="0"/>
              </a:endParaRPr>
            </a:p>
            <a:p>
              <a:pPr algn="ctr" defTabSz="1097280">
                <a:spcBef>
                  <a:spcPts val="720"/>
                </a:spcBef>
              </a:pPr>
              <a:r>
                <a:rPr lang="en-US" sz="1200" b="0" i="0" dirty="0">
                  <a:solidFill>
                    <a:srgbClr val="262626"/>
                  </a:solidFill>
                  <a:effectLst/>
                  <a:latin typeface="Lato" panose="020F0502020204030203" pitchFamily="34" charset="0"/>
                  <a:ea typeface="Lato" panose="020F0502020204030203" pitchFamily="34" charset="0"/>
                  <a:cs typeface="Lato" panose="020F0502020204030203" pitchFamily="34" charset="0"/>
                </a:rPr>
                <a:t>It helped with mathematical operations, allowing me to compute statistics and handle missing values efficiently.</a:t>
              </a:r>
              <a:endParaRPr lang="en-US" sz="1200" dirty="0">
                <a:solidFill>
                  <a:prstClr val="black">
                    <a:lumMod val="75000"/>
                    <a:lumOff val="25000"/>
                  </a:prstClr>
                </a:solidFill>
                <a:latin typeface="Lato" panose="020F0502020204030203" pitchFamily="34" charset="0"/>
                <a:ea typeface="Lato" panose="020F0502020204030203" pitchFamily="34" charset="0"/>
                <a:cs typeface="Lato" panose="020F0502020204030203" pitchFamily="34" charset="0"/>
              </a:endParaRPr>
            </a:p>
          </p:txBody>
        </p:sp>
        <p:sp>
          <p:nvSpPr>
            <p:cNvPr id="98" name="Freeform: Shape 97">
              <a:extLst>
                <a:ext uri="{FF2B5EF4-FFF2-40B4-BE49-F238E27FC236}">
                  <a16:creationId xmlns:a16="http://schemas.microsoft.com/office/drawing/2014/main" id="{EEF82803-96A8-48DE-98A4-BEDDE5B98EE4}"/>
                </a:ext>
              </a:extLst>
            </p:cNvPr>
            <p:cNvSpPr/>
            <p:nvPr/>
          </p:nvSpPr>
          <p:spPr>
            <a:xfrm>
              <a:off x="2860877" y="4814005"/>
              <a:ext cx="2647742" cy="1673881"/>
            </a:xfrm>
            <a:custGeom>
              <a:avLst/>
              <a:gdLst>
                <a:gd name="connsiteX0" fmla="*/ 2049766 w 2441785"/>
                <a:gd name="connsiteY0" fmla="*/ 1543676 h 1543676"/>
                <a:gd name="connsiteX1" fmla="*/ 392123 w 2441785"/>
                <a:gd name="connsiteY1" fmla="*/ 1543676 h 1543676"/>
                <a:gd name="connsiteX2" fmla="*/ 190955 w 2441785"/>
                <a:gd name="connsiteY2" fmla="*/ 1432110 h 1543676"/>
                <a:gd name="connsiteX3" fmla="*/ 190955 w 2441785"/>
                <a:gd name="connsiteY3" fmla="*/ 111622 h 1543676"/>
                <a:gd name="connsiteX4" fmla="*/ 392123 w 2441785"/>
                <a:gd name="connsiteY4" fmla="*/ 0 h 1543676"/>
                <a:gd name="connsiteX5" fmla="*/ 2049766 w 2441785"/>
                <a:gd name="connsiteY5" fmla="*/ 0 h 1543676"/>
                <a:gd name="connsiteX6" fmla="*/ 2250915 w 2441785"/>
                <a:gd name="connsiteY6" fmla="*/ 111622 h 1543676"/>
                <a:gd name="connsiteX7" fmla="*/ 2441786 w 2441785"/>
                <a:gd name="connsiteY7" fmla="*/ 771866 h 1543676"/>
                <a:gd name="connsiteX8" fmla="*/ 2250915 w 2441785"/>
                <a:gd name="connsiteY8" fmla="*/ 1432110 h 1543676"/>
                <a:gd name="connsiteX9" fmla="*/ 2049766 w 2441785"/>
                <a:gd name="connsiteY9" fmla="*/ 1543676 h 1543676"/>
                <a:gd name="connsiteX10" fmla="*/ 392123 w 2441785"/>
                <a:gd name="connsiteY10" fmla="*/ 15099 h 1543676"/>
                <a:gd name="connsiteX11" fmla="*/ 203747 w 2441785"/>
                <a:gd name="connsiteY11" fmla="*/ 119782 h 1543676"/>
                <a:gd name="connsiteX12" fmla="*/ 203747 w 2441785"/>
                <a:gd name="connsiteY12" fmla="*/ 1423988 h 1543676"/>
                <a:gd name="connsiteX13" fmla="*/ 392198 w 2441785"/>
                <a:gd name="connsiteY13" fmla="*/ 1528596 h 1543676"/>
                <a:gd name="connsiteX14" fmla="*/ 2049841 w 2441785"/>
                <a:gd name="connsiteY14" fmla="*/ 1528596 h 1543676"/>
                <a:gd name="connsiteX15" fmla="*/ 2238273 w 2441785"/>
                <a:gd name="connsiteY15" fmla="*/ 1423988 h 1543676"/>
                <a:gd name="connsiteX16" fmla="*/ 2238273 w 2441785"/>
                <a:gd name="connsiteY16" fmla="*/ 119782 h 1543676"/>
                <a:gd name="connsiteX17" fmla="*/ 2049841 w 2441785"/>
                <a:gd name="connsiteY17" fmla="*/ 15099 h 15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1785" h="1543676">
                  <a:moveTo>
                    <a:pt x="2049766" y="1543676"/>
                  </a:moveTo>
                  <a:lnTo>
                    <a:pt x="392123" y="1543676"/>
                  </a:lnTo>
                  <a:cubicBezTo>
                    <a:pt x="310437" y="1543676"/>
                    <a:pt x="235240" y="1501980"/>
                    <a:pt x="190955" y="1432110"/>
                  </a:cubicBezTo>
                  <a:cubicBezTo>
                    <a:pt x="-63652" y="1028761"/>
                    <a:pt x="-63652" y="514968"/>
                    <a:pt x="190955" y="111622"/>
                  </a:cubicBezTo>
                  <a:cubicBezTo>
                    <a:pt x="235165" y="41697"/>
                    <a:pt x="310437" y="0"/>
                    <a:pt x="392123" y="0"/>
                  </a:cubicBezTo>
                  <a:lnTo>
                    <a:pt x="2049766" y="0"/>
                  </a:lnTo>
                  <a:cubicBezTo>
                    <a:pt x="2131377" y="0"/>
                    <a:pt x="2206630" y="41697"/>
                    <a:pt x="2250915" y="111622"/>
                  </a:cubicBezTo>
                  <a:cubicBezTo>
                    <a:pt x="2375855" y="308570"/>
                    <a:pt x="2441786" y="536936"/>
                    <a:pt x="2441786" y="771866"/>
                  </a:cubicBezTo>
                  <a:cubicBezTo>
                    <a:pt x="2441786" y="1006797"/>
                    <a:pt x="2375855" y="1235162"/>
                    <a:pt x="2250915" y="1432110"/>
                  </a:cubicBezTo>
                  <a:cubicBezTo>
                    <a:pt x="2206555" y="1501980"/>
                    <a:pt x="2131377" y="1543676"/>
                    <a:pt x="2049766" y="1543676"/>
                  </a:cubicBezTo>
                  <a:close/>
                  <a:moveTo>
                    <a:pt x="392123" y="15099"/>
                  </a:moveTo>
                  <a:cubicBezTo>
                    <a:pt x="315595" y="15099"/>
                    <a:pt x="245219" y="54283"/>
                    <a:pt x="203747" y="119782"/>
                  </a:cubicBezTo>
                  <a:cubicBezTo>
                    <a:pt x="-47746" y="518145"/>
                    <a:pt x="-47746" y="1025629"/>
                    <a:pt x="203747" y="1423988"/>
                  </a:cubicBezTo>
                  <a:cubicBezTo>
                    <a:pt x="245294" y="1489487"/>
                    <a:pt x="315745" y="1528596"/>
                    <a:pt x="392198" y="1528596"/>
                  </a:cubicBezTo>
                  <a:lnTo>
                    <a:pt x="2049841" y="1528596"/>
                  </a:lnTo>
                  <a:cubicBezTo>
                    <a:pt x="2126201" y="1528596"/>
                    <a:pt x="2196652" y="1489487"/>
                    <a:pt x="2238273" y="1423988"/>
                  </a:cubicBezTo>
                  <a:cubicBezTo>
                    <a:pt x="2489616" y="1025572"/>
                    <a:pt x="2489616" y="518188"/>
                    <a:pt x="2238273" y="119782"/>
                  </a:cubicBezTo>
                  <a:cubicBezTo>
                    <a:pt x="2196652" y="54283"/>
                    <a:pt x="2126276" y="15099"/>
                    <a:pt x="2049841" y="15099"/>
                  </a:cubicBezTo>
                  <a:close/>
                </a:path>
              </a:pathLst>
            </a:custGeom>
            <a:solidFill>
              <a:schemeClr val="accent5"/>
            </a:solidFill>
            <a:ln w="1876" cap="flat">
              <a:noFill/>
              <a:prstDash val="solid"/>
              <a:miter/>
            </a:ln>
          </p:spPr>
          <p:txBody>
            <a:bodyPr rtlCol="0" anchor="ctr"/>
            <a:lstStyle/>
            <a:p>
              <a:pPr defTabSz="1097280"/>
              <a:endParaRPr lang="en-US" sz="2160" dirty="0">
                <a:solidFill>
                  <a:prstClr val="black"/>
                </a:solidFill>
                <a:latin typeface="Segoe UI" panose="020B0502040204020203" pitchFamily="34" charset="0"/>
                <a:cs typeface="Segoe UI" panose="020B0502040204020203" pitchFamily="34" charset="0"/>
              </a:endParaRPr>
            </a:p>
          </p:txBody>
        </p:sp>
        <p:sp>
          <p:nvSpPr>
            <p:cNvPr id="99" name="Freeform: Shape 98">
              <a:extLst>
                <a:ext uri="{FF2B5EF4-FFF2-40B4-BE49-F238E27FC236}">
                  <a16:creationId xmlns:a16="http://schemas.microsoft.com/office/drawing/2014/main" id="{84808456-A871-0F65-A6E1-B0EA11B96EC6}"/>
                </a:ext>
              </a:extLst>
            </p:cNvPr>
            <p:cNvSpPr/>
            <p:nvPr/>
          </p:nvSpPr>
          <p:spPr>
            <a:xfrm>
              <a:off x="2983720" y="4903497"/>
              <a:ext cx="2408705" cy="1494917"/>
            </a:xfrm>
            <a:custGeom>
              <a:avLst/>
              <a:gdLst>
                <a:gd name="connsiteX0" fmla="*/ 2221340 w 2221342"/>
                <a:gd name="connsiteY0" fmla="*/ 689317 h 1378633"/>
                <a:gd name="connsiteX1" fmla="*/ 2050202 w 2221342"/>
                <a:gd name="connsiteY1" fmla="*/ 1281098 h 1378633"/>
                <a:gd name="connsiteX2" fmla="*/ 1874543 w 2221342"/>
                <a:gd name="connsiteY2" fmla="*/ 1378634 h 1378633"/>
                <a:gd name="connsiteX3" fmla="*/ 346792 w 2221342"/>
                <a:gd name="connsiteY3" fmla="*/ 1378634 h 1378633"/>
                <a:gd name="connsiteX4" fmla="*/ 171134 w 2221342"/>
                <a:gd name="connsiteY4" fmla="*/ 1281098 h 1378633"/>
                <a:gd name="connsiteX5" fmla="*/ 171134 w 2221342"/>
                <a:gd name="connsiteY5" fmla="*/ 97536 h 1378633"/>
                <a:gd name="connsiteX6" fmla="*/ 346792 w 2221342"/>
                <a:gd name="connsiteY6" fmla="*/ 0 h 1378633"/>
                <a:gd name="connsiteX7" fmla="*/ 1874543 w 2221342"/>
                <a:gd name="connsiteY7" fmla="*/ 0 h 1378633"/>
                <a:gd name="connsiteX8" fmla="*/ 2050202 w 2221342"/>
                <a:gd name="connsiteY8" fmla="*/ 97536 h 1378633"/>
                <a:gd name="connsiteX9" fmla="*/ 2221340 w 2221342"/>
                <a:gd name="connsiteY9" fmla="*/ 689317 h 137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342" h="1378633">
                  <a:moveTo>
                    <a:pt x="2221340" y="689317"/>
                  </a:moveTo>
                  <a:cubicBezTo>
                    <a:pt x="2221772" y="898851"/>
                    <a:pt x="2162406" y="1104145"/>
                    <a:pt x="2050202" y="1281098"/>
                  </a:cubicBezTo>
                  <a:cubicBezTo>
                    <a:pt x="2012219" y="1341552"/>
                    <a:pt x="1945932" y="1378371"/>
                    <a:pt x="1874543" y="1378634"/>
                  </a:cubicBezTo>
                  <a:lnTo>
                    <a:pt x="346792" y="1378634"/>
                  </a:lnTo>
                  <a:cubicBezTo>
                    <a:pt x="275403" y="1378353"/>
                    <a:pt x="209116" y="1341552"/>
                    <a:pt x="171134" y="1281098"/>
                  </a:cubicBezTo>
                  <a:cubicBezTo>
                    <a:pt x="-57045" y="919577"/>
                    <a:pt x="-57045" y="459063"/>
                    <a:pt x="171134" y="97536"/>
                  </a:cubicBezTo>
                  <a:cubicBezTo>
                    <a:pt x="209116" y="37082"/>
                    <a:pt x="275403" y="278"/>
                    <a:pt x="346792" y="0"/>
                  </a:cubicBezTo>
                  <a:lnTo>
                    <a:pt x="1874543" y="0"/>
                  </a:lnTo>
                  <a:cubicBezTo>
                    <a:pt x="1945932" y="270"/>
                    <a:pt x="2012219" y="37077"/>
                    <a:pt x="2050202" y="97536"/>
                  </a:cubicBezTo>
                  <a:cubicBezTo>
                    <a:pt x="2162406" y="274491"/>
                    <a:pt x="2221772" y="479789"/>
                    <a:pt x="2221340" y="689317"/>
                  </a:cubicBezTo>
                  <a:close/>
                </a:path>
              </a:pathLst>
            </a:custGeom>
            <a:solidFill>
              <a:srgbClr val="FFFFFF"/>
            </a:solidFill>
            <a:ln w="1876" cap="flat">
              <a:noFill/>
              <a:prstDash val="solid"/>
              <a:miter/>
            </a:ln>
            <a:effectLst>
              <a:outerShdw blurRad="63500" sx="102000" sy="102000" algn="ctr" rotWithShape="0">
                <a:prstClr val="black">
                  <a:alpha val="20000"/>
                </a:prstClr>
              </a:outerShdw>
            </a:effectLst>
          </p:spPr>
          <p:txBody>
            <a:bodyPr rtlCol="0" anchor="ctr"/>
            <a:lstStyle/>
            <a:p>
              <a:pPr defTabSz="1097280"/>
              <a:endParaRPr lang="en-US" sz="2160">
                <a:solidFill>
                  <a:prstClr val="black"/>
                </a:solidFill>
                <a:latin typeface="Segoe UI" panose="020B0502040204020203" pitchFamily="34" charset="0"/>
                <a:cs typeface="Segoe UI" panose="020B0502040204020203" pitchFamily="34" charset="0"/>
              </a:endParaRPr>
            </a:p>
          </p:txBody>
        </p:sp>
        <p:sp>
          <p:nvSpPr>
            <p:cNvPr id="100" name="Freeform: Shape 99">
              <a:extLst>
                <a:ext uri="{FF2B5EF4-FFF2-40B4-BE49-F238E27FC236}">
                  <a16:creationId xmlns:a16="http://schemas.microsoft.com/office/drawing/2014/main" id="{FD48E9F1-C0AE-99D9-D0A0-086410988189}"/>
                </a:ext>
              </a:extLst>
            </p:cNvPr>
            <p:cNvSpPr/>
            <p:nvPr/>
          </p:nvSpPr>
          <p:spPr>
            <a:xfrm>
              <a:off x="3344064" y="6034103"/>
              <a:ext cx="1688009" cy="403628"/>
            </a:xfrm>
            <a:custGeom>
              <a:avLst/>
              <a:gdLst>
                <a:gd name="connsiteX0" fmla="*/ 1501020 w 1556706"/>
                <a:gd name="connsiteY0" fmla="*/ 372231 h 372231"/>
                <a:gd name="connsiteX1" fmla="*/ 55705 w 1556706"/>
                <a:gd name="connsiteY1" fmla="*/ 372231 h 372231"/>
                <a:gd name="connsiteX2" fmla="*/ 1423 w 1556706"/>
                <a:gd name="connsiteY2" fmla="*/ 306357 h 372231"/>
                <a:gd name="connsiteX3" fmla="*/ 101510 w 1556706"/>
                <a:gd name="connsiteY3" fmla="*/ 70207 h 372231"/>
                <a:gd name="connsiteX4" fmla="*/ 227650 w 1556706"/>
                <a:gd name="connsiteY4" fmla="*/ 0 h 372231"/>
                <a:gd name="connsiteX5" fmla="*/ 1329057 w 1556706"/>
                <a:gd name="connsiteY5" fmla="*/ 0 h 372231"/>
                <a:gd name="connsiteX6" fmla="*/ 1455197 w 1556706"/>
                <a:gd name="connsiteY6" fmla="*/ 70207 h 372231"/>
                <a:gd name="connsiteX7" fmla="*/ 1555284 w 1556706"/>
                <a:gd name="connsiteY7" fmla="*/ 306357 h 372231"/>
                <a:gd name="connsiteX8" fmla="*/ 1501020 w 1556706"/>
                <a:gd name="connsiteY8" fmla="*/ 372231 h 372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6706" h="372231">
                  <a:moveTo>
                    <a:pt x="1501020" y="372231"/>
                  </a:moveTo>
                  <a:lnTo>
                    <a:pt x="55705" y="372231"/>
                  </a:lnTo>
                  <a:cubicBezTo>
                    <a:pt x="20949" y="372231"/>
                    <a:pt x="-6680" y="340138"/>
                    <a:pt x="1423" y="306357"/>
                  </a:cubicBezTo>
                  <a:cubicBezTo>
                    <a:pt x="21530" y="222663"/>
                    <a:pt x="55349" y="142872"/>
                    <a:pt x="101510" y="70207"/>
                  </a:cubicBezTo>
                  <a:cubicBezTo>
                    <a:pt x="128764" y="26766"/>
                    <a:pt x="176369" y="281"/>
                    <a:pt x="227650" y="0"/>
                  </a:cubicBezTo>
                  <a:lnTo>
                    <a:pt x="1329057" y="0"/>
                  </a:lnTo>
                  <a:cubicBezTo>
                    <a:pt x="1380339" y="281"/>
                    <a:pt x="1427943" y="26766"/>
                    <a:pt x="1455197" y="70207"/>
                  </a:cubicBezTo>
                  <a:cubicBezTo>
                    <a:pt x="1501358" y="142872"/>
                    <a:pt x="1535177" y="222663"/>
                    <a:pt x="1555284" y="306357"/>
                  </a:cubicBezTo>
                  <a:cubicBezTo>
                    <a:pt x="1563387" y="340138"/>
                    <a:pt x="1535758" y="372231"/>
                    <a:pt x="1501020" y="372231"/>
                  </a:cubicBezTo>
                  <a:close/>
                </a:path>
              </a:pathLst>
            </a:custGeom>
            <a:solidFill>
              <a:schemeClr val="accent5"/>
            </a:solidFill>
            <a:ln w="1876" cap="flat">
              <a:noFill/>
              <a:prstDash val="solid"/>
              <a:miter/>
            </a:ln>
          </p:spPr>
          <p:txBody>
            <a:bodyPr rtlCol="0" anchor="ctr"/>
            <a:lstStyle/>
            <a:p>
              <a:pPr algn="ctr" defTabSz="1097280"/>
              <a:r>
                <a:rPr lang="en-US" sz="1920" b="1" dirty="0">
                  <a:solidFill>
                    <a:prstClr val="white"/>
                  </a:solidFill>
                  <a:latin typeface="Segoe UI" panose="020B0502040204020203" pitchFamily="34" charset="0"/>
                  <a:cs typeface="Segoe UI" panose="020B0502040204020203" pitchFamily="34" charset="0"/>
                </a:rPr>
                <a:t>Library 4</a:t>
              </a:r>
            </a:p>
          </p:txBody>
        </p:sp>
        <p:sp>
          <p:nvSpPr>
            <p:cNvPr id="118" name="Oval 117">
              <a:extLst>
                <a:ext uri="{FF2B5EF4-FFF2-40B4-BE49-F238E27FC236}">
                  <a16:creationId xmlns:a16="http://schemas.microsoft.com/office/drawing/2014/main" id="{AFDE847B-A560-FA3B-866E-A5C2A716AAF8}"/>
                </a:ext>
              </a:extLst>
            </p:cNvPr>
            <p:cNvSpPr/>
            <p:nvPr/>
          </p:nvSpPr>
          <p:spPr>
            <a:xfrm>
              <a:off x="3741512" y="4107855"/>
              <a:ext cx="949563" cy="94956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dirty="0">
                <a:solidFill>
                  <a:prstClr val="white"/>
                </a:solidFill>
                <a:latin typeface="Segoe UI" panose="020B0502040204020203" pitchFamily="34" charset="0"/>
                <a:cs typeface="Segoe UI" panose="020B0502040204020203" pitchFamily="34" charset="0"/>
              </a:endParaRPr>
            </a:p>
          </p:txBody>
        </p:sp>
        <p:sp>
          <p:nvSpPr>
            <p:cNvPr id="119" name="Circle: Hollow 118">
              <a:extLst>
                <a:ext uri="{FF2B5EF4-FFF2-40B4-BE49-F238E27FC236}">
                  <a16:creationId xmlns:a16="http://schemas.microsoft.com/office/drawing/2014/main" id="{537A515D-A0A9-965F-EE68-165BD0674B3C}"/>
                </a:ext>
              </a:extLst>
            </p:cNvPr>
            <p:cNvSpPr/>
            <p:nvPr/>
          </p:nvSpPr>
          <p:spPr>
            <a:xfrm>
              <a:off x="3668023" y="4034366"/>
              <a:ext cx="1096540" cy="1096541"/>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a:solidFill>
                  <a:prstClr val="black"/>
                </a:solidFill>
                <a:latin typeface="Segoe UI" panose="020B0502040204020203" pitchFamily="34" charset="0"/>
                <a:cs typeface="Segoe UI" panose="020B0502040204020203" pitchFamily="34" charset="0"/>
              </a:endParaRPr>
            </a:p>
          </p:txBody>
        </p:sp>
        <p:sp>
          <p:nvSpPr>
            <p:cNvPr id="108" name="Freeform: Shape 107">
              <a:extLst>
                <a:ext uri="{FF2B5EF4-FFF2-40B4-BE49-F238E27FC236}">
                  <a16:creationId xmlns:a16="http://schemas.microsoft.com/office/drawing/2014/main" id="{114581A4-E89B-7B0C-B465-D5514F375678}"/>
                </a:ext>
              </a:extLst>
            </p:cNvPr>
            <p:cNvSpPr/>
            <p:nvPr/>
          </p:nvSpPr>
          <p:spPr>
            <a:xfrm>
              <a:off x="6683381" y="4814005"/>
              <a:ext cx="2647743" cy="1673881"/>
            </a:xfrm>
            <a:custGeom>
              <a:avLst/>
              <a:gdLst>
                <a:gd name="connsiteX0" fmla="*/ 2049710 w 2441786"/>
                <a:gd name="connsiteY0" fmla="*/ 1543676 h 1543676"/>
                <a:gd name="connsiteX1" fmla="*/ 392104 w 2441786"/>
                <a:gd name="connsiteY1" fmla="*/ 1543676 h 1543676"/>
                <a:gd name="connsiteX2" fmla="*/ 190955 w 2441786"/>
                <a:gd name="connsiteY2" fmla="*/ 1432110 h 1543676"/>
                <a:gd name="connsiteX3" fmla="*/ 190955 w 2441786"/>
                <a:gd name="connsiteY3" fmla="*/ 111622 h 1543676"/>
                <a:gd name="connsiteX4" fmla="*/ 392104 w 2441786"/>
                <a:gd name="connsiteY4" fmla="*/ 0 h 1543676"/>
                <a:gd name="connsiteX5" fmla="*/ 2049766 w 2441786"/>
                <a:gd name="connsiteY5" fmla="*/ 0 h 1543676"/>
                <a:gd name="connsiteX6" fmla="*/ 2250915 w 2441786"/>
                <a:gd name="connsiteY6" fmla="*/ 111622 h 1543676"/>
                <a:gd name="connsiteX7" fmla="*/ 2441785 w 2441786"/>
                <a:gd name="connsiteY7" fmla="*/ 771866 h 1543676"/>
                <a:gd name="connsiteX8" fmla="*/ 2250915 w 2441786"/>
                <a:gd name="connsiteY8" fmla="*/ 1432110 h 1543676"/>
                <a:gd name="connsiteX9" fmla="*/ 2049710 w 2441786"/>
                <a:gd name="connsiteY9" fmla="*/ 1543676 h 1543676"/>
                <a:gd name="connsiteX10" fmla="*/ 392104 w 2441786"/>
                <a:gd name="connsiteY10" fmla="*/ 15099 h 1543676"/>
                <a:gd name="connsiteX11" fmla="*/ 203747 w 2441786"/>
                <a:gd name="connsiteY11" fmla="*/ 119782 h 1543676"/>
                <a:gd name="connsiteX12" fmla="*/ 203747 w 2441786"/>
                <a:gd name="connsiteY12" fmla="*/ 1423988 h 1543676"/>
                <a:gd name="connsiteX13" fmla="*/ 392179 w 2441786"/>
                <a:gd name="connsiteY13" fmla="*/ 1528596 h 1543676"/>
                <a:gd name="connsiteX14" fmla="*/ 2049841 w 2441786"/>
                <a:gd name="connsiteY14" fmla="*/ 1528596 h 1543676"/>
                <a:gd name="connsiteX15" fmla="*/ 2238273 w 2441786"/>
                <a:gd name="connsiteY15" fmla="*/ 1423988 h 1543676"/>
                <a:gd name="connsiteX16" fmla="*/ 2238273 w 2441786"/>
                <a:gd name="connsiteY16" fmla="*/ 119782 h 1543676"/>
                <a:gd name="connsiteX17" fmla="*/ 2049841 w 2441786"/>
                <a:gd name="connsiteY17" fmla="*/ 15099 h 15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1786" h="1543676">
                  <a:moveTo>
                    <a:pt x="2049710" y="1543676"/>
                  </a:moveTo>
                  <a:lnTo>
                    <a:pt x="392104" y="1543676"/>
                  </a:lnTo>
                  <a:cubicBezTo>
                    <a:pt x="310418" y="1543676"/>
                    <a:pt x="235240" y="1501980"/>
                    <a:pt x="190955" y="1432110"/>
                  </a:cubicBezTo>
                  <a:cubicBezTo>
                    <a:pt x="-63652" y="1028761"/>
                    <a:pt x="-63652" y="514968"/>
                    <a:pt x="190955" y="111622"/>
                  </a:cubicBezTo>
                  <a:cubicBezTo>
                    <a:pt x="235165" y="41697"/>
                    <a:pt x="310418" y="0"/>
                    <a:pt x="392104" y="0"/>
                  </a:cubicBezTo>
                  <a:lnTo>
                    <a:pt x="2049766" y="0"/>
                  </a:lnTo>
                  <a:cubicBezTo>
                    <a:pt x="2131377" y="0"/>
                    <a:pt x="2206630" y="41697"/>
                    <a:pt x="2250915" y="111622"/>
                  </a:cubicBezTo>
                  <a:cubicBezTo>
                    <a:pt x="2375837" y="308570"/>
                    <a:pt x="2441785" y="536936"/>
                    <a:pt x="2441785" y="771866"/>
                  </a:cubicBezTo>
                  <a:cubicBezTo>
                    <a:pt x="2442142" y="1005615"/>
                    <a:pt x="2375949" y="1234618"/>
                    <a:pt x="2250915" y="1432110"/>
                  </a:cubicBezTo>
                  <a:cubicBezTo>
                    <a:pt x="2206499" y="1501980"/>
                    <a:pt x="2131322" y="1543676"/>
                    <a:pt x="2049710" y="1543676"/>
                  </a:cubicBezTo>
                  <a:close/>
                  <a:moveTo>
                    <a:pt x="392104" y="15099"/>
                  </a:moveTo>
                  <a:cubicBezTo>
                    <a:pt x="315595" y="15099"/>
                    <a:pt x="245218" y="54283"/>
                    <a:pt x="203747" y="119782"/>
                  </a:cubicBezTo>
                  <a:cubicBezTo>
                    <a:pt x="-47746" y="518145"/>
                    <a:pt x="-47746" y="1025629"/>
                    <a:pt x="203747" y="1423988"/>
                  </a:cubicBezTo>
                  <a:cubicBezTo>
                    <a:pt x="245294" y="1489487"/>
                    <a:pt x="315745" y="1528596"/>
                    <a:pt x="392179" y="1528596"/>
                  </a:cubicBezTo>
                  <a:lnTo>
                    <a:pt x="2049841" y="1528596"/>
                  </a:lnTo>
                  <a:cubicBezTo>
                    <a:pt x="2126200" y="1528596"/>
                    <a:pt x="2196651" y="1489487"/>
                    <a:pt x="2238273" y="1423988"/>
                  </a:cubicBezTo>
                  <a:cubicBezTo>
                    <a:pt x="2489615" y="1025572"/>
                    <a:pt x="2489615" y="518188"/>
                    <a:pt x="2238273" y="119782"/>
                  </a:cubicBezTo>
                  <a:cubicBezTo>
                    <a:pt x="2196651" y="54283"/>
                    <a:pt x="2126275" y="15099"/>
                    <a:pt x="2049841" y="15099"/>
                  </a:cubicBezTo>
                  <a:close/>
                </a:path>
              </a:pathLst>
            </a:custGeom>
            <a:solidFill>
              <a:schemeClr val="accent2"/>
            </a:solidFill>
            <a:ln w="1876" cap="flat">
              <a:noFill/>
              <a:prstDash val="solid"/>
              <a:miter/>
            </a:ln>
          </p:spPr>
          <p:txBody>
            <a:bodyPr rtlCol="0" anchor="ctr"/>
            <a:lstStyle/>
            <a:p>
              <a:pPr defTabSz="1097280"/>
              <a:endParaRPr lang="en-US" sz="2160" dirty="0">
                <a:solidFill>
                  <a:prstClr val="black"/>
                </a:solidFill>
                <a:latin typeface="Segoe UI" panose="020B0502040204020203" pitchFamily="34" charset="0"/>
                <a:cs typeface="Segoe UI" panose="020B0502040204020203" pitchFamily="34" charset="0"/>
              </a:endParaRPr>
            </a:p>
          </p:txBody>
        </p:sp>
        <p:sp>
          <p:nvSpPr>
            <p:cNvPr id="109" name="Freeform: Shape 108">
              <a:extLst>
                <a:ext uri="{FF2B5EF4-FFF2-40B4-BE49-F238E27FC236}">
                  <a16:creationId xmlns:a16="http://schemas.microsoft.com/office/drawing/2014/main" id="{F84BC99C-3DAD-A003-0722-F1EF744CE006}"/>
                </a:ext>
              </a:extLst>
            </p:cNvPr>
            <p:cNvSpPr/>
            <p:nvPr/>
          </p:nvSpPr>
          <p:spPr>
            <a:xfrm>
              <a:off x="6806162" y="4903496"/>
              <a:ext cx="2408705" cy="1494916"/>
            </a:xfrm>
            <a:custGeom>
              <a:avLst/>
              <a:gdLst>
                <a:gd name="connsiteX0" fmla="*/ 2221341 w 2221342"/>
                <a:gd name="connsiteY0" fmla="*/ 689317 h 1378633"/>
                <a:gd name="connsiteX1" fmla="*/ 2050202 w 2221342"/>
                <a:gd name="connsiteY1" fmla="*/ 1281098 h 1378633"/>
                <a:gd name="connsiteX2" fmla="*/ 1874544 w 2221342"/>
                <a:gd name="connsiteY2" fmla="*/ 1378634 h 1378633"/>
                <a:gd name="connsiteX3" fmla="*/ 346792 w 2221342"/>
                <a:gd name="connsiteY3" fmla="*/ 1378634 h 1378633"/>
                <a:gd name="connsiteX4" fmla="*/ 171134 w 2221342"/>
                <a:gd name="connsiteY4" fmla="*/ 1281098 h 1378633"/>
                <a:gd name="connsiteX5" fmla="*/ 171134 w 2221342"/>
                <a:gd name="connsiteY5" fmla="*/ 97536 h 1378633"/>
                <a:gd name="connsiteX6" fmla="*/ 346792 w 2221342"/>
                <a:gd name="connsiteY6" fmla="*/ 0 h 1378633"/>
                <a:gd name="connsiteX7" fmla="*/ 1874544 w 2221342"/>
                <a:gd name="connsiteY7" fmla="*/ 0 h 1378633"/>
                <a:gd name="connsiteX8" fmla="*/ 2050202 w 2221342"/>
                <a:gd name="connsiteY8" fmla="*/ 97536 h 1378633"/>
                <a:gd name="connsiteX9" fmla="*/ 2221341 w 2221342"/>
                <a:gd name="connsiteY9" fmla="*/ 689317 h 137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1342" h="1378633">
                  <a:moveTo>
                    <a:pt x="2221341" y="689317"/>
                  </a:moveTo>
                  <a:cubicBezTo>
                    <a:pt x="2221772" y="898851"/>
                    <a:pt x="2162406" y="1104145"/>
                    <a:pt x="2050202" y="1281098"/>
                  </a:cubicBezTo>
                  <a:cubicBezTo>
                    <a:pt x="2012219" y="1341552"/>
                    <a:pt x="1945932" y="1378353"/>
                    <a:pt x="1874544" y="1378634"/>
                  </a:cubicBezTo>
                  <a:lnTo>
                    <a:pt x="346792" y="1378634"/>
                  </a:lnTo>
                  <a:cubicBezTo>
                    <a:pt x="275403" y="1378371"/>
                    <a:pt x="209116" y="1341552"/>
                    <a:pt x="171134" y="1281098"/>
                  </a:cubicBezTo>
                  <a:cubicBezTo>
                    <a:pt x="-57045" y="919577"/>
                    <a:pt x="-57045" y="459063"/>
                    <a:pt x="171134" y="97536"/>
                  </a:cubicBezTo>
                  <a:cubicBezTo>
                    <a:pt x="209116" y="37075"/>
                    <a:pt x="275403" y="268"/>
                    <a:pt x="346792" y="0"/>
                  </a:cubicBezTo>
                  <a:lnTo>
                    <a:pt x="1874544" y="0"/>
                  </a:lnTo>
                  <a:cubicBezTo>
                    <a:pt x="1945932" y="278"/>
                    <a:pt x="2012219" y="37082"/>
                    <a:pt x="2050202" y="97536"/>
                  </a:cubicBezTo>
                  <a:cubicBezTo>
                    <a:pt x="2162406" y="274491"/>
                    <a:pt x="2221772" y="479789"/>
                    <a:pt x="2221341" y="689317"/>
                  </a:cubicBezTo>
                  <a:close/>
                </a:path>
              </a:pathLst>
            </a:custGeom>
            <a:solidFill>
              <a:srgbClr val="FFFFFF"/>
            </a:solidFill>
            <a:ln w="1876" cap="flat">
              <a:noFill/>
              <a:prstDash val="solid"/>
              <a:miter/>
            </a:ln>
            <a:effectLst>
              <a:outerShdw blurRad="63500" sx="102000" sy="102000" algn="ctr" rotWithShape="0">
                <a:prstClr val="black">
                  <a:alpha val="20000"/>
                </a:prstClr>
              </a:outerShdw>
            </a:effectLst>
          </p:spPr>
          <p:txBody>
            <a:bodyPr rtlCol="0" anchor="ctr"/>
            <a:lstStyle/>
            <a:p>
              <a:pPr defTabSz="1097280"/>
              <a:endParaRPr lang="en-US" sz="2160" dirty="0">
                <a:solidFill>
                  <a:prstClr val="black"/>
                </a:solidFill>
                <a:latin typeface="Segoe UI" panose="020B0502040204020203" pitchFamily="34" charset="0"/>
                <a:cs typeface="Segoe UI" panose="020B0502040204020203" pitchFamily="34" charset="0"/>
              </a:endParaRPr>
            </a:p>
          </p:txBody>
        </p:sp>
        <p:sp>
          <p:nvSpPr>
            <p:cNvPr id="110" name="Freeform: Shape 109">
              <a:extLst>
                <a:ext uri="{FF2B5EF4-FFF2-40B4-BE49-F238E27FC236}">
                  <a16:creationId xmlns:a16="http://schemas.microsoft.com/office/drawing/2014/main" id="{B8E36BED-D00B-98B4-DF6D-5C2F514A7757}"/>
                </a:ext>
              </a:extLst>
            </p:cNvPr>
            <p:cNvSpPr/>
            <p:nvPr/>
          </p:nvSpPr>
          <p:spPr>
            <a:xfrm>
              <a:off x="7166505" y="6034104"/>
              <a:ext cx="1688016" cy="403628"/>
            </a:xfrm>
            <a:custGeom>
              <a:avLst/>
              <a:gdLst>
                <a:gd name="connsiteX0" fmla="*/ 1501002 w 1556712"/>
                <a:gd name="connsiteY0" fmla="*/ 372231 h 372231"/>
                <a:gd name="connsiteX1" fmla="*/ 55687 w 1556712"/>
                <a:gd name="connsiteY1" fmla="*/ 372231 h 372231"/>
                <a:gd name="connsiteX2" fmla="*/ 1423 w 1556712"/>
                <a:gd name="connsiteY2" fmla="*/ 306357 h 372231"/>
                <a:gd name="connsiteX3" fmla="*/ 101510 w 1556712"/>
                <a:gd name="connsiteY3" fmla="*/ 70207 h 372231"/>
                <a:gd name="connsiteX4" fmla="*/ 227651 w 1556712"/>
                <a:gd name="connsiteY4" fmla="*/ 0 h 372231"/>
                <a:gd name="connsiteX5" fmla="*/ 1329038 w 1556712"/>
                <a:gd name="connsiteY5" fmla="*/ 0 h 372231"/>
                <a:gd name="connsiteX6" fmla="*/ 1455197 w 1556712"/>
                <a:gd name="connsiteY6" fmla="*/ 70207 h 372231"/>
                <a:gd name="connsiteX7" fmla="*/ 1555284 w 1556712"/>
                <a:gd name="connsiteY7" fmla="*/ 306357 h 372231"/>
                <a:gd name="connsiteX8" fmla="*/ 1501002 w 1556712"/>
                <a:gd name="connsiteY8" fmla="*/ 372231 h 372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6712" h="372231">
                  <a:moveTo>
                    <a:pt x="1501002" y="372231"/>
                  </a:moveTo>
                  <a:lnTo>
                    <a:pt x="55687" y="372231"/>
                  </a:lnTo>
                  <a:cubicBezTo>
                    <a:pt x="20949" y="372231"/>
                    <a:pt x="-6680" y="340138"/>
                    <a:pt x="1423" y="306357"/>
                  </a:cubicBezTo>
                  <a:cubicBezTo>
                    <a:pt x="21530" y="222663"/>
                    <a:pt x="55349" y="142872"/>
                    <a:pt x="101510" y="70207"/>
                  </a:cubicBezTo>
                  <a:cubicBezTo>
                    <a:pt x="128764" y="26766"/>
                    <a:pt x="176369" y="281"/>
                    <a:pt x="227651" y="0"/>
                  </a:cubicBezTo>
                  <a:lnTo>
                    <a:pt x="1329038" y="0"/>
                  </a:lnTo>
                  <a:cubicBezTo>
                    <a:pt x="1380338" y="263"/>
                    <a:pt x="1427925" y="26747"/>
                    <a:pt x="1455197" y="70207"/>
                  </a:cubicBezTo>
                  <a:cubicBezTo>
                    <a:pt x="1501358" y="142872"/>
                    <a:pt x="1535177" y="222663"/>
                    <a:pt x="1555284" y="306357"/>
                  </a:cubicBezTo>
                  <a:cubicBezTo>
                    <a:pt x="1563406" y="340138"/>
                    <a:pt x="1535758" y="372231"/>
                    <a:pt x="1501002" y="372231"/>
                  </a:cubicBezTo>
                  <a:close/>
                </a:path>
              </a:pathLst>
            </a:custGeom>
            <a:solidFill>
              <a:schemeClr val="accent2"/>
            </a:solidFill>
            <a:ln w="1876" cap="flat">
              <a:noFill/>
              <a:prstDash val="solid"/>
              <a:miter/>
            </a:ln>
          </p:spPr>
          <p:txBody>
            <a:bodyPr rtlCol="0" anchor="ctr"/>
            <a:lstStyle/>
            <a:p>
              <a:pPr algn="ctr" defTabSz="1097280"/>
              <a:r>
                <a:rPr lang="en-US" sz="1920" b="1" dirty="0">
                  <a:solidFill>
                    <a:prstClr val="white"/>
                  </a:solidFill>
                  <a:latin typeface="Segoe UI" panose="020B0502040204020203" pitchFamily="34" charset="0"/>
                  <a:cs typeface="Segoe UI" panose="020B0502040204020203" pitchFamily="34" charset="0"/>
                </a:rPr>
                <a:t>Library 5</a:t>
              </a:r>
            </a:p>
          </p:txBody>
        </p:sp>
        <p:sp>
          <p:nvSpPr>
            <p:cNvPr id="121" name="Oval 120">
              <a:extLst>
                <a:ext uri="{FF2B5EF4-FFF2-40B4-BE49-F238E27FC236}">
                  <a16:creationId xmlns:a16="http://schemas.microsoft.com/office/drawing/2014/main" id="{6BCA0E45-2A69-6B25-A28D-3B228A708B64}"/>
                </a:ext>
              </a:extLst>
            </p:cNvPr>
            <p:cNvSpPr/>
            <p:nvPr/>
          </p:nvSpPr>
          <p:spPr>
            <a:xfrm>
              <a:off x="7532471" y="4107855"/>
              <a:ext cx="949563" cy="9495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dirty="0">
                <a:solidFill>
                  <a:prstClr val="white"/>
                </a:solidFill>
                <a:latin typeface="Segoe UI" panose="020B0502040204020203" pitchFamily="34" charset="0"/>
                <a:cs typeface="Segoe UI" panose="020B0502040204020203" pitchFamily="34" charset="0"/>
              </a:endParaRPr>
            </a:p>
          </p:txBody>
        </p:sp>
        <p:sp>
          <p:nvSpPr>
            <p:cNvPr id="122" name="Circle: Hollow 121">
              <a:extLst>
                <a:ext uri="{FF2B5EF4-FFF2-40B4-BE49-F238E27FC236}">
                  <a16:creationId xmlns:a16="http://schemas.microsoft.com/office/drawing/2014/main" id="{6FE759DE-6AE7-3A61-7D87-AE29D054E00F}"/>
                </a:ext>
              </a:extLst>
            </p:cNvPr>
            <p:cNvSpPr/>
            <p:nvPr/>
          </p:nvSpPr>
          <p:spPr>
            <a:xfrm>
              <a:off x="7458982" y="4034366"/>
              <a:ext cx="1096540" cy="1096541"/>
            </a:xfrm>
            <a:prstGeom prst="donut">
              <a:avLst>
                <a:gd name="adj" fmla="val 7609"/>
              </a:avLst>
            </a:prstGeom>
            <a:solidFill>
              <a:schemeClr val="bg1"/>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7280"/>
              <a:endParaRPr lang="en-US" sz="2160">
                <a:solidFill>
                  <a:prstClr val="black"/>
                </a:solidFill>
                <a:latin typeface="Segoe UI" panose="020B0502040204020203" pitchFamily="34" charset="0"/>
                <a:cs typeface="Segoe UI" panose="020B0502040204020203" pitchFamily="34" charset="0"/>
              </a:endParaRPr>
            </a:p>
          </p:txBody>
        </p:sp>
        <p:sp>
          <p:nvSpPr>
            <p:cNvPr id="131" name="TextBox 130">
              <a:extLst>
                <a:ext uri="{FF2B5EF4-FFF2-40B4-BE49-F238E27FC236}">
                  <a16:creationId xmlns:a16="http://schemas.microsoft.com/office/drawing/2014/main" id="{231AB63A-A761-79B4-9194-0DC552E0AC56}"/>
                </a:ext>
              </a:extLst>
            </p:cNvPr>
            <p:cNvSpPr txBox="1"/>
            <p:nvPr/>
          </p:nvSpPr>
          <p:spPr>
            <a:xfrm>
              <a:off x="8736766" y="2298661"/>
              <a:ext cx="2400096" cy="982748"/>
            </a:xfrm>
            <a:prstGeom prst="rect">
              <a:avLst/>
            </a:prstGeom>
            <a:noFill/>
          </p:spPr>
          <p:txBody>
            <a:bodyPr wrap="square" rtlCol="0">
              <a:spAutoFit/>
            </a:bodyPr>
            <a:lstStyle/>
            <a:p>
              <a:pPr algn="ctr" defTabSz="1097280">
                <a:spcBef>
                  <a:spcPts val="720"/>
                </a:spcBef>
              </a:pPr>
              <a:r>
                <a:rPr lang="en-US" sz="1680" b="1" dirty="0">
                  <a:solidFill>
                    <a:prstClr val="black">
                      <a:lumMod val="75000"/>
                      <a:lumOff val="25000"/>
                    </a:prstClr>
                  </a:solidFill>
                  <a:latin typeface="Segoe UI" panose="020B0502040204020203" pitchFamily="34" charset="0"/>
                  <a:cs typeface="Segoe UI" panose="020B0502040204020203" pitchFamily="34" charset="0"/>
                </a:rPr>
                <a:t>Matplotlib</a:t>
              </a:r>
            </a:p>
            <a:p>
              <a:pPr algn="ctr" defTabSz="1097280">
                <a:spcBef>
                  <a:spcPts val="720"/>
                </a:spcBef>
              </a:pPr>
              <a:r>
                <a:rPr lang="en-US" sz="1200" dirty="0">
                  <a:solidFill>
                    <a:srgbClr val="262626"/>
                  </a:solidFill>
                  <a:latin typeface="Lato" panose="020F0502020204030203" pitchFamily="34" charset="0"/>
                  <a:ea typeface="Lato" panose="020F0502020204030203" pitchFamily="34" charset="0"/>
                  <a:cs typeface="Lato" panose="020F0502020204030203" pitchFamily="34" charset="0"/>
                </a:rPr>
                <a:t>U</a:t>
              </a:r>
              <a:r>
                <a:rPr lang="en-US" sz="1200" b="0" i="0" dirty="0">
                  <a:solidFill>
                    <a:srgbClr val="262626"/>
                  </a:solidFill>
                  <a:effectLst/>
                  <a:latin typeface="Lato" panose="020F0502020204030203" pitchFamily="34" charset="0"/>
                  <a:ea typeface="Lato" panose="020F0502020204030203" pitchFamily="34" charset="0"/>
                  <a:cs typeface="Lato" panose="020F0502020204030203" pitchFamily="34" charset="0"/>
                </a:rPr>
                <a:t>sed it to create visualizations, such as bar charts and histograms, to better understand the data distributions and trends.</a:t>
              </a:r>
              <a:endParaRPr lang="en-US" sz="1200" dirty="0">
                <a:solidFill>
                  <a:prstClr val="black">
                    <a:lumMod val="75000"/>
                    <a:lumOff val="25000"/>
                  </a:prstClr>
                </a:solidFill>
                <a:latin typeface="Lato" panose="020F0502020204030203" pitchFamily="34" charset="0"/>
                <a:ea typeface="Lato" panose="020F0502020204030203" pitchFamily="34" charset="0"/>
                <a:cs typeface="Lato" panose="020F0502020204030203" pitchFamily="34" charset="0"/>
              </a:endParaRPr>
            </a:p>
          </p:txBody>
        </p:sp>
        <p:sp>
          <p:nvSpPr>
            <p:cNvPr id="132" name="TextBox 131">
              <a:extLst>
                <a:ext uri="{FF2B5EF4-FFF2-40B4-BE49-F238E27FC236}">
                  <a16:creationId xmlns:a16="http://schemas.microsoft.com/office/drawing/2014/main" id="{A0C5CF2E-3974-B622-64A9-1ADA76B57DDD}"/>
                </a:ext>
              </a:extLst>
            </p:cNvPr>
            <p:cNvSpPr txBox="1"/>
            <p:nvPr/>
          </p:nvSpPr>
          <p:spPr>
            <a:xfrm>
              <a:off x="2984700" y="5095223"/>
              <a:ext cx="2400096" cy="982748"/>
            </a:xfrm>
            <a:prstGeom prst="rect">
              <a:avLst/>
            </a:prstGeom>
            <a:noFill/>
          </p:spPr>
          <p:txBody>
            <a:bodyPr wrap="square" rtlCol="0">
              <a:spAutoFit/>
            </a:bodyPr>
            <a:lstStyle/>
            <a:p>
              <a:pPr algn="ctr" defTabSz="1097280">
                <a:spcBef>
                  <a:spcPts val="720"/>
                </a:spcBef>
              </a:pPr>
              <a:r>
                <a:rPr lang="en-US" sz="1680" b="1" dirty="0">
                  <a:solidFill>
                    <a:prstClr val="black">
                      <a:lumMod val="75000"/>
                      <a:lumOff val="25000"/>
                    </a:prstClr>
                  </a:solidFill>
                  <a:latin typeface="Segoe UI" panose="020B0502040204020203" pitchFamily="34" charset="0"/>
                  <a:cs typeface="Segoe UI" panose="020B0502040204020203" pitchFamily="34" charset="0"/>
                </a:rPr>
                <a:t>Seaborn</a:t>
              </a:r>
            </a:p>
            <a:p>
              <a:pPr algn="ctr" defTabSz="1097280">
                <a:spcBef>
                  <a:spcPts val="720"/>
                </a:spcBef>
              </a:pPr>
              <a:r>
                <a:rPr lang="en-US" sz="1200" dirty="0">
                  <a:solidFill>
                    <a:srgbClr val="262626"/>
                  </a:solidFill>
                  <a:latin typeface="Lato" panose="020F0502020204030203" pitchFamily="34" charset="0"/>
                  <a:ea typeface="Lato" panose="020F0502020204030203" pitchFamily="34" charset="0"/>
                  <a:cs typeface="Lato" panose="020F0502020204030203" pitchFamily="34" charset="0"/>
                </a:rPr>
                <a:t>F</a:t>
              </a:r>
              <a:r>
                <a:rPr lang="en-US" sz="1200" b="0" i="0" dirty="0">
                  <a:solidFill>
                    <a:srgbClr val="262626"/>
                  </a:solidFill>
                  <a:effectLst/>
                  <a:latin typeface="Lato" panose="020F0502020204030203" pitchFamily="34" charset="0"/>
                  <a:ea typeface="Lato" panose="020F0502020204030203" pitchFamily="34" charset="0"/>
                  <a:cs typeface="Lato" panose="020F0502020204030203" pitchFamily="34" charset="0"/>
                </a:rPr>
                <a:t>or generating more advanced visualizations, helping me check for skewness &amp; visualize correlations between different variables.</a:t>
              </a:r>
              <a:endParaRPr lang="en-US" sz="1200" dirty="0">
                <a:solidFill>
                  <a:prstClr val="black">
                    <a:lumMod val="75000"/>
                    <a:lumOff val="25000"/>
                  </a:prstClr>
                </a:solidFill>
                <a:latin typeface="Lato" panose="020F0502020204030203" pitchFamily="34" charset="0"/>
                <a:ea typeface="Lato" panose="020F0502020204030203" pitchFamily="34" charset="0"/>
                <a:cs typeface="Lato" panose="020F0502020204030203" pitchFamily="34" charset="0"/>
              </a:endParaRPr>
            </a:p>
          </p:txBody>
        </p:sp>
        <p:sp>
          <p:nvSpPr>
            <p:cNvPr id="133" name="TextBox 132">
              <a:extLst>
                <a:ext uri="{FF2B5EF4-FFF2-40B4-BE49-F238E27FC236}">
                  <a16:creationId xmlns:a16="http://schemas.microsoft.com/office/drawing/2014/main" id="{A7076B0C-2BF9-B499-17B9-8825FA17795B}"/>
                </a:ext>
              </a:extLst>
            </p:cNvPr>
            <p:cNvSpPr txBox="1"/>
            <p:nvPr/>
          </p:nvSpPr>
          <p:spPr>
            <a:xfrm>
              <a:off x="6872900" y="5069575"/>
              <a:ext cx="2400096" cy="1008396"/>
            </a:xfrm>
            <a:prstGeom prst="rect">
              <a:avLst/>
            </a:prstGeom>
            <a:noFill/>
          </p:spPr>
          <p:txBody>
            <a:bodyPr wrap="square" rtlCol="0">
              <a:spAutoFit/>
            </a:bodyPr>
            <a:lstStyle/>
            <a:p>
              <a:pPr algn="ctr" defTabSz="1097280">
                <a:spcBef>
                  <a:spcPts val="720"/>
                </a:spcBef>
              </a:pPr>
              <a:r>
                <a:rPr lang="en-IN" sz="1680" b="1" dirty="0">
                  <a:solidFill>
                    <a:prstClr val="black">
                      <a:lumMod val="75000"/>
                      <a:lumOff val="25000"/>
                    </a:prstClr>
                  </a:solidFill>
                  <a:latin typeface="Segoe UI" panose="020B0502040204020203" pitchFamily="34" charset="0"/>
                  <a:cs typeface="Segoe UI" panose="020B0502040204020203" pitchFamily="34" charset="0"/>
                </a:rPr>
                <a:t>Scikit-learn (</a:t>
              </a:r>
              <a:r>
                <a:rPr lang="en-US" sz="1680" b="1" dirty="0">
                  <a:solidFill>
                    <a:prstClr val="black">
                      <a:lumMod val="75000"/>
                      <a:lumOff val="25000"/>
                    </a:prstClr>
                  </a:solidFill>
                  <a:latin typeface="Segoe UI" panose="020B0502040204020203" pitchFamily="34" charset="0"/>
                  <a:cs typeface="Segoe UI" panose="020B0502040204020203" pitchFamily="34" charset="0"/>
                </a:rPr>
                <a:t>Sklearn)</a:t>
              </a:r>
            </a:p>
            <a:p>
              <a:pPr algn="ctr" defTabSz="1097280">
                <a:spcBef>
                  <a:spcPts val="720"/>
                </a:spcBef>
              </a:pPr>
              <a:r>
                <a:rPr lang="en-US" sz="1200" dirty="0">
                  <a:solidFill>
                    <a:srgbClr val="262626"/>
                  </a:solidFill>
                  <a:latin typeface="Lato" panose="020F0502020204030203" pitchFamily="34" charset="0"/>
                  <a:ea typeface="Lato" panose="020F0502020204030203" pitchFamily="34" charset="0"/>
                  <a:cs typeface="Lato" panose="020F0502020204030203" pitchFamily="34" charset="0"/>
                </a:rPr>
                <a:t>F</a:t>
              </a:r>
              <a:r>
                <a:rPr lang="en-US" sz="1200" b="0" i="0" dirty="0">
                  <a:solidFill>
                    <a:srgbClr val="262626"/>
                  </a:solidFill>
                  <a:effectLst/>
                  <a:latin typeface="Lato" panose="020F0502020204030203" pitchFamily="34" charset="0"/>
                  <a:ea typeface="Lato" panose="020F0502020204030203" pitchFamily="34" charset="0"/>
                  <a:cs typeface="Lato" panose="020F0502020204030203" pitchFamily="34" charset="0"/>
                </a:rPr>
                <a:t>or preprocessing the data, specifically using the </a:t>
              </a:r>
              <a:r>
                <a:rPr lang="en-US" sz="1200" b="1" i="0" dirty="0">
                  <a:solidFill>
                    <a:srgbClr val="262626"/>
                  </a:solidFill>
                  <a:effectLst/>
                  <a:latin typeface="Lato" panose="020F0502020204030203" pitchFamily="34" charset="0"/>
                  <a:ea typeface="Lato" panose="020F0502020204030203" pitchFamily="34" charset="0"/>
                  <a:cs typeface="Lato" panose="020F0502020204030203" pitchFamily="34" charset="0"/>
                </a:rPr>
                <a:t>SimpleImputer</a:t>
              </a:r>
              <a:r>
                <a:rPr lang="en-US" sz="1200" b="0" i="0" dirty="0">
                  <a:solidFill>
                    <a:srgbClr val="262626"/>
                  </a:solidFill>
                  <a:effectLst/>
                  <a:latin typeface="Lato" panose="020F0502020204030203" pitchFamily="34" charset="0"/>
                  <a:ea typeface="Lato" panose="020F0502020204030203" pitchFamily="34" charset="0"/>
                  <a:cs typeface="Lato" panose="020F0502020204030203" pitchFamily="34" charset="0"/>
                </a:rPr>
                <a:t> to fill in missing values and to identify and manage outliers effectively.</a:t>
              </a:r>
              <a:endParaRPr lang="en-US" sz="1320" dirty="0">
                <a:solidFill>
                  <a:prstClr val="black">
                    <a:lumMod val="75000"/>
                    <a:lumOff val="25000"/>
                  </a:prstClr>
                </a:solidFill>
                <a:latin typeface="Lato" panose="020F0502020204030203" pitchFamily="34" charset="0"/>
                <a:ea typeface="Lato" panose="020F0502020204030203" pitchFamily="34" charset="0"/>
                <a:cs typeface="Lato" panose="020F0502020204030203" pitchFamily="34" charset="0"/>
              </a:endParaRPr>
            </a:p>
          </p:txBody>
        </p:sp>
      </p:grpSp>
      <p:pic>
        <p:nvPicPr>
          <p:cNvPr id="2" name="Picture 2" descr="pandas - NumFOCUS">
            <a:extLst>
              <a:ext uri="{FF2B5EF4-FFF2-40B4-BE49-F238E27FC236}">
                <a16:creationId xmlns:a16="http://schemas.microsoft.com/office/drawing/2014/main" id="{F648C877-BCA0-AAC0-56F6-14DD4B4D64E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890" t="14293" r="27094" b="40581"/>
          <a:stretch/>
        </p:blipFill>
        <p:spPr bwMode="auto">
          <a:xfrm>
            <a:off x="2327963" y="1766901"/>
            <a:ext cx="804806" cy="740964"/>
          </a:xfrm>
          <a:prstGeom prst="flowChartConnector">
            <a:avLst/>
          </a:prstGeom>
          <a:noFill/>
          <a:extLst>
            <a:ext uri="{909E8E84-426E-40DD-AFC4-6F175D3DCCD1}">
              <a14:hiddenFill xmlns:a14="http://schemas.microsoft.com/office/drawing/2010/main">
                <a:solidFill>
                  <a:srgbClr val="FFFFFF"/>
                </a:solidFill>
              </a14:hiddenFill>
            </a:ext>
          </a:extLst>
        </p:spPr>
      </p:pic>
      <p:pic>
        <p:nvPicPr>
          <p:cNvPr id="3" name="Picture 6" descr="Numpy png images | PNGWing">
            <a:extLst>
              <a:ext uri="{FF2B5EF4-FFF2-40B4-BE49-F238E27FC236}">
                <a16:creationId xmlns:a16="http://schemas.microsoft.com/office/drawing/2014/main" id="{D220F2C9-C633-D6E5-6FB6-016487CC5D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8242" y="1860537"/>
            <a:ext cx="573220" cy="555864"/>
          </a:xfrm>
          <a:prstGeom prst="flowChartConnector">
            <a:avLst/>
          </a:prstGeom>
          <a:noFill/>
          <a:extLst>
            <a:ext uri="{909E8E84-426E-40DD-AFC4-6F175D3DCCD1}">
              <a14:hiddenFill xmlns:a14="http://schemas.microsoft.com/office/drawing/2010/main">
                <a:solidFill>
                  <a:srgbClr val="FFFFFF"/>
                </a:solidFill>
              </a14:hiddenFill>
            </a:ext>
          </a:extLst>
        </p:spPr>
      </p:pic>
      <p:pic>
        <p:nvPicPr>
          <p:cNvPr id="1026" name="Picture 2" descr="Exploring the Power of Matplotlib: An Indispensable Tool for Data Science  and Visualization">
            <a:extLst>
              <a:ext uri="{FF2B5EF4-FFF2-40B4-BE49-F238E27FC236}">
                <a16:creationId xmlns:a16="http://schemas.microsoft.com/office/drawing/2014/main" id="{C8761B69-857C-D8FE-CDCA-E125E13708F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314" t="4343" r="29126" b="26583"/>
          <a:stretch/>
        </p:blipFill>
        <p:spPr bwMode="auto">
          <a:xfrm>
            <a:off x="11565658" y="1766901"/>
            <a:ext cx="716886" cy="663727"/>
          </a:xfrm>
          <a:prstGeom prst="flowChartConnector">
            <a:avLst/>
          </a:prstGeom>
          <a:noFill/>
          <a:extLst>
            <a:ext uri="{909E8E84-426E-40DD-AFC4-6F175D3DCCD1}">
              <a14:hiddenFill xmlns:a14="http://schemas.microsoft.com/office/drawing/2010/main">
                <a:solidFill>
                  <a:srgbClr val="FFFFFF"/>
                </a:solidFill>
              </a14:hiddenFill>
            </a:ext>
          </a:extLst>
        </p:spPr>
      </p:pic>
      <p:pic>
        <p:nvPicPr>
          <p:cNvPr id="1036" name="Picture 12" descr="Logo scikit-learn Python GitHub, machine learning, text, orange png | PNGEgg">
            <a:extLst>
              <a:ext uri="{FF2B5EF4-FFF2-40B4-BE49-F238E27FC236}">
                <a16:creationId xmlns:a16="http://schemas.microsoft.com/office/drawing/2014/main" id="{EA7D6752-4617-D902-20F9-9F68E5C505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03776" y="5222010"/>
            <a:ext cx="807351" cy="5428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58950219-E33D-4DA7-16EB-D32789E31846}"/>
              </a:ext>
            </a:extLst>
          </p:cNvPr>
          <p:cNvPicPr>
            <a:picLocks noChangeAspect="1"/>
          </p:cNvPicPr>
          <p:nvPr/>
        </p:nvPicPr>
        <p:blipFill rotWithShape="1">
          <a:blip r:embed="rId6"/>
          <a:srcRect l="5007" t="4595" r="7050" b="24815"/>
          <a:stretch/>
        </p:blipFill>
        <p:spPr>
          <a:xfrm>
            <a:off x="4739884" y="5192314"/>
            <a:ext cx="639336" cy="613788"/>
          </a:xfrm>
          <a:prstGeom prst="flowChartConnector">
            <a:avLst/>
          </a:prstGeom>
        </p:spPr>
      </p:pic>
    </p:spTree>
    <p:extLst>
      <p:ext uri="{BB962C8B-B14F-4D97-AF65-F5344CB8AC3E}">
        <p14:creationId xmlns:p14="http://schemas.microsoft.com/office/powerpoint/2010/main" val="1015002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 y="0"/>
            <a:ext cx="6078973" cy="8229600"/>
          </a:xfrm>
          <a:prstGeom prst="rect">
            <a:avLst/>
          </a:prstGeom>
        </p:spPr>
      </p:pic>
      <p:sp>
        <p:nvSpPr>
          <p:cNvPr id="3" name="Text 0"/>
          <p:cNvSpPr/>
          <p:nvPr/>
        </p:nvSpPr>
        <p:spPr>
          <a:xfrm>
            <a:off x="6315908" y="307404"/>
            <a:ext cx="8035963" cy="1367581"/>
          </a:xfrm>
          <a:prstGeom prst="rect">
            <a:avLst/>
          </a:prstGeom>
          <a:noFill/>
          <a:ln/>
        </p:spPr>
        <p:txBody>
          <a:bodyPr wrap="square" lIns="0" tIns="0" rIns="0" bIns="0" rtlCol="0" anchor="t"/>
          <a:lstStyle/>
          <a:p>
            <a:pPr marL="0" indent="0" algn="ctr">
              <a:lnSpc>
                <a:spcPts val="5800"/>
              </a:lnSpc>
              <a:buNone/>
            </a:pPr>
            <a:r>
              <a:rPr lang="en-US" sz="4400" b="1" dirty="0">
                <a:solidFill>
                  <a:srgbClr val="333F70"/>
                </a:solidFill>
                <a:latin typeface="Russo One" panose="02000503050000020004" pitchFamily="2" charset="0"/>
                <a:ea typeface="Unbounded Bold" pitchFamily="34" charset="-122"/>
                <a:cs typeface="Unbounded Bold" pitchFamily="34" charset="-120"/>
              </a:rPr>
              <a:t>Load and Preview Dataset 1</a:t>
            </a:r>
            <a:endParaRPr lang="en-US" sz="4400" dirty="0">
              <a:latin typeface="Russo One" panose="02000503050000020004" pitchFamily="2" charset="0"/>
            </a:endParaRPr>
          </a:p>
        </p:txBody>
      </p:sp>
      <p:sp>
        <p:nvSpPr>
          <p:cNvPr id="4" name="Shape 1"/>
          <p:cNvSpPr/>
          <p:nvPr/>
        </p:nvSpPr>
        <p:spPr>
          <a:xfrm>
            <a:off x="6315908" y="2756654"/>
            <a:ext cx="533162" cy="533162"/>
          </a:xfrm>
          <a:prstGeom prst="roundRect">
            <a:avLst>
              <a:gd name="adj" fmla="val 18671"/>
            </a:avLst>
          </a:prstGeom>
          <a:solidFill>
            <a:srgbClr val="FF85B9"/>
          </a:solidFill>
          <a:ln w="7620">
            <a:solidFill>
              <a:srgbClr val="BCDBD4"/>
            </a:solidFill>
            <a:prstDash val="solid"/>
          </a:ln>
        </p:spPr>
      </p:sp>
      <p:sp>
        <p:nvSpPr>
          <p:cNvPr id="5" name="Text 2"/>
          <p:cNvSpPr/>
          <p:nvPr/>
        </p:nvSpPr>
        <p:spPr>
          <a:xfrm>
            <a:off x="6489978" y="2845475"/>
            <a:ext cx="184904" cy="355521"/>
          </a:xfrm>
          <a:prstGeom prst="rect">
            <a:avLst/>
          </a:prstGeom>
          <a:noFill/>
          <a:ln/>
        </p:spPr>
        <p:txBody>
          <a:bodyPr wrap="none" lIns="0" tIns="0" rIns="0" bIns="0" rtlCol="0" anchor="t"/>
          <a:lstStyle/>
          <a:p>
            <a:pPr marL="0" indent="0" algn="ctr">
              <a:lnSpc>
                <a:spcPts val="2750"/>
              </a:lnSpc>
              <a:buNone/>
            </a:pPr>
            <a:r>
              <a:rPr lang="en-US" sz="2750" b="1" dirty="0">
                <a:solidFill>
                  <a:schemeClr val="bg1"/>
                </a:solidFill>
                <a:latin typeface="Unbounded Bold" pitchFamily="34" charset="0"/>
                <a:ea typeface="Unbounded Bold" pitchFamily="34" charset="-122"/>
                <a:cs typeface="Unbounded Bold" pitchFamily="34" charset="-120"/>
              </a:rPr>
              <a:t>1</a:t>
            </a:r>
            <a:endParaRPr lang="en-US" sz="2750" dirty="0">
              <a:solidFill>
                <a:schemeClr val="bg1"/>
              </a:solidFill>
            </a:endParaRPr>
          </a:p>
        </p:txBody>
      </p:sp>
      <p:sp>
        <p:nvSpPr>
          <p:cNvPr id="6" name="Text 3"/>
          <p:cNvSpPr/>
          <p:nvPr/>
        </p:nvSpPr>
        <p:spPr>
          <a:xfrm>
            <a:off x="7086005" y="2756654"/>
            <a:ext cx="2962632" cy="370284"/>
          </a:xfrm>
          <a:prstGeom prst="rect">
            <a:avLst/>
          </a:prstGeom>
          <a:noFill/>
          <a:ln/>
        </p:spPr>
        <p:txBody>
          <a:bodyPr wrap="none" lIns="0" tIns="0" rIns="0" bIns="0" rtlCol="0" anchor="t"/>
          <a:lstStyle/>
          <a:p>
            <a:pPr marL="0" indent="0">
              <a:lnSpc>
                <a:spcPts val="2900"/>
              </a:lnSpc>
              <a:buNone/>
            </a:pPr>
            <a:r>
              <a:rPr lang="en-US" sz="2300" b="1" dirty="0">
                <a:solidFill>
                  <a:srgbClr val="333F70"/>
                </a:solidFill>
                <a:latin typeface="Lato" panose="020F0502020204030203" pitchFamily="34" charset="0"/>
                <a:ea typeface="Lato" panose="020F0502020204030203" pitchFamily="34" charset="0"/>
                <a:cs typeface="Lato" panose="020F0502020204030203" pitchFamily="34" charset="0"/>
              </a:rPr>
              <a:t>Loaded Dataset 1</a:t>
            </a:r>
            <a:endParaRPr lang="en-US" sz="2300" dirty="0">
              <a:latin typeface="Lato" panose="020F0502020204030203" pitchFamily="34" charset="0"/>
              <a:ea typeface="Lato" panose="020F0502020204030203" pitchFamily="34" charset="0"/>
              <a:cs typeface="Lato" panose="020F0502020204030203" pitchFamily="34" charset="0"/>
            </a:endParaRPr>
          </a:p>
        </p:txBody>
      </p:sp>
      <p:sp>
        <p:nvSpPr>
          <p:cNvPr id="7" name="Text 4"/>
          <p:cNvSpPr/>
          <p:nvPr/>
        </p:nvSpPr>
        <p:spPr>
          <a:xfrm>
            <a:off x="7080766" y="3269099"/>
            <a:ext cx="6714887" cy="758428"/>
          </a:xfrm>
          <a:prstGeom prst="rect">
            <a:avLst/>
          </a:prstGeom>
          <a:noFill/>
          <a:ln/>
        </p:spPr>
        <p:txBody>
          <a:bodyPr wrap="square" lIns="0" tIns="0" rIns="0" bIns="0" rtlCol="0" anchor="t"/>
          <a:lstStyle/>
          <a:p>
            <a:pPr marL="0" indent="0">
              <a:lnSpc>
                <a:spcPts val="2950"/>
              </a:lnSpc>
              <a:buNone/>
            </a:pPr>
            <a:r>
              <a:rPr lang="en-US" sz="1850" dirty="0">
                <a:solidFill>
                  <a:srgbClr val="333F70"/>
                </a:solidFill>
                <a:latin typeface="Lato" panose="020F0502020204030203" pitchFamily="34" charset="0"/>
                <a:ea typeface="Lato" panose="020F0502020204030203" pitchFamily="34" charset="0"/>
                <a:cs typeface="Lato" panose="020F0502020204030203" pitchFamily="34" charset="0"/>
              </a:rPr>
              <a:t>Imported the CSV file and displayed the head, tail, shape, column names, and data types.</a:t>
            </a:r>
            <a:endParaRPr lang="en-US" sz="1850" dirty="0">
              <a:latin typeface="Lato" panose="020F0502020204030203" pitchFamily="34" charset="0"/>
              <a:ea typeface="Lato" panose="020F0502020204030203" pitchFamily="34" charset="0"/>
              <a:cs typeface="Lato" panose="020F0502020204030203" pitchFamily="34" charset="0"/>
            </a:endParaRPr>
          </a:p>
        </p:txBody>
      </p:sp>
      <p:sp>
        <p:nvSpPr>
          <p:cNvPr id="8" name="Shape 5"/>
          <p:cNvSpPr/>
          <p:nvPr/>
        </p:nvSpPr>
        <p:spPr>
          <a:xfrm>
            <a:off x="6315908" y="4531043"/>
            <a:ext cx="533162" cy="533162"/>
          </a:xfrm>
          <a:prstGeom prst="roundRect">
            <a:avLst>
              <a:gd name="adj" fmla="val 18671"/>
            </a:avLst>
          </a:prstGeom>
          <a:solidFill>
            <a:srgbClr val="FF85B9"/>
          </a:solidFill>
          <a:ln w="7620">
            <a:solidFill>
              <a:srgbClr val="BCDBD4"/>
            </a:solidFill>
            <a:prstDash val="solid"/>
          </a:ln>
        </p:spPr>
      </p:sp>
      <p:sp>
        <p:nvSpPr>
          <p:cNvPr id="9" name="Text 6"/>
          <p:cNvSpPr/>
          <p:nvPr/>
        </p:nvSpPr>
        <p:spPr>
          <a:xfrm>
            <a:off x="6434018" y="4619863"/>
            <a:ext cx="296823" cy="355521"/>
          </a:xfrm>
          <a:prstGeom prst="rect">
            <a:avLst/>
          </a:prstGeom>
          <a:noFill/>
          <a:ln/>
        </p:spPr>
        <p:txBody>
          <a:bodyPr wrap="none" lIns="0" tIns="0" rIns="0" bIns="0" rtlCol="0" anchor="t"/>
          <a:lstStyle/>
          <a:p>
            <a:pPr marL="0" indent="0" algn="ctr">
              <a:lnSpc>
                <a:spcPts val="2750"/>
              </a:lnSpc>
              <a:buNone/>
            </a:pPr>
            <a:r>
              <a:rPr lang="en-US" sz="2750" b="1" dirty="0">
                <a:solidFill>
                  <a:schemeClr val="bg1"/>
                </a:solidFill>
                <a:latin typeface="Unbounded Bold" pitchFamily="34" charset="0"/>
                <a:ea typeface="Unbounded Bold" pitchFamily="34" charset="-122"/>
                <a:cs typeface="Unbounded Bold" pitchFamily="34" charset="-120"/>
              </a:rPr>
              <a:t>2</a:t>
            </a:r>
            <a:endParaRPr lang="en-US" sz="2750" dirty="0">
              <a:solidFill>
                <a:schemeClr val="bg1"/>
              </a:solidFill>
            </a:endParaRPr>
          </a:p>
        </p:txBody>
      </p:sp>
      <p:sp>
        <p:nvSpPr>
          <p:cNvPr id="10" name="Text 7"/>
          <p:cNvSpPr/>
          <p:nvPr/>
        </p:nvSpPr>
        <p:spPr>
          <a:xfrm>
            <a:off x="7086005" y="4531043"/>
            <a:ext cx="3352205" cy="370284"/>
          </a:xfrm>
          <a:prstGeom prst="rect">
            <a:avLst/>
          </a:prstGeom>
          <a:noFill/>
          <a:ln/>
        </p:spPr>
        <p:txBody>
          <a:bodyPr wrap="none" lIns="0" tIns="0" rIns="0" bIns="0" rtlCol="0" anchor="t"/>
          <a:lstStyle/>
          <a:p>
            <a:pPr marL="0" indent="0">
              <a:lnSpc>
                <a:spcPts val="2900"/>
              </a:lnSpc>
              <a:buNone/>
            </a:pPr>
            <a:r>
              <a:rPr lang="en-US" sz="2300" b="1" dirty="0">
                <a:solidFill>
                  <a:srgbClr val="333F70"/>
                </a:solidFill>
                <a:latin typeface="Lato" panose="020F0502020204030203" pitchFamily="34" charset="0"/>
                <a:ea typeface="Lato" panose="020F0502020204030203" pitchFamily="34" charset="0"/>
                <a:cs typeface="Lato" panose="020F0502020204030203" pitchFamily="34" charset="0"/>
              </a:rPr>
              <a:t>Analyzed Dataset 1</a:t>
            </a:r>
            <a:endParaRPr lang="en-US" sz="2300" dirty="0">
              <a:latin typeface="Lato" panose="020F0502020204030203" pitchFamily="34" charset="0"/>
              <a:ea typeface="Lato" panose="020F0502020204030203" pitchFamily="34" charset="0"/>
              <a:cs typeface="Lato" panose="020F0502020204030203" pitchFamily="34" charset="0"/>
            </a:endParaRPr>
          </a:p>
        </p:txBody>
      </p:sp>
      <p:sp>
        <p:nvSpPr>
          <p:cNvPr id="11" name="Text 8"/>
          <p:cNvSpPr/>
          <p:nvPr/>
        </p:nvSpPr>
        <p:spPr>
          <a:xfrm>
            <a:off x="7086005" y="5043488"/>
            <a:ext cx="6714887" cy="758428"/>
          </a:xfrm>
          <a:prstGeom prst="rect">
            <a:avLst/>
          </a:prstGeom>
          <a:noFill/>
          <a:ln/>
        </p:spPr>
        <p:txBody>
          <a:bodyPr wrap="square" lIns="0" tIns="0" rIns="0" bIns="0" rtlCol="0" anchor="t"/>
          <a:lstStyle/>
          <a:p>
            <a:pPr marL="0" indent="0">
              <a:lnSpc>
                <a:spcPts val="2950"/>
              </a:lnSpc>
              <a:buNone/>
            </a:pPr>
            <a:r>
              <a:rPr lang="en-US" sz="1850" dirty="0">
                <a:solidFill>
                  <a:srgbClr val="333F70"/>
                </a:solidFill>
                <a:latin typeface="Lato" panose="020F0502020204030203" pitchFamily="34" charset="0"/>
                <a:ea typeface="Lato" panose="020F0502020204030203" pitchFamily="34" charset="0"/>
                <a:cs typeface="Lato" panose="020F0502020204030203" pitchFamily="34" charset="0"/>
              </a:rPr>
              <a:t>Examined the dataset's structure, including null values and unique value counts.</a:t>
            </a:r>
            <a:endParaRPr lang="en-US" sz="1850" dirty="0">
              <a:latin typeface="Lato" panose="020F0502020204030203" pitchFamily="34" charset="0"/>
              <a:ea typeface="Lato" panose="020F0502020204030203" pitchFamily="34" charset="0"/>
              <a:cs typeface="Lato" panose="020F0502020204030203" pitchFamily="34" charset="0"/>
            </a:endParaRPr>
          </a:p>
        </p:txBody>
      </p:sp>
      <p:sp>
        <p:nvSpPr>
          <p:cNvPr id="12" name="Shape 9"/>
          <p:cNvSpPr/>
          <p:nvPr/>
        </p:nvSpPr>
        <p:spPr>
          <a:xfrm>
            <a:off x="6315908" y="6305431"/>
            <a:ext cx="533162" cy="533162"/>
          </a:xfrm>
          <a:prstGeom prst="roundRect">
            <a:avLst>
              <a:gd name="adj" fmla="val 18671"/>
            </a:avLst>
          </a:prstGeom>
          <a:solidFill>
            <a:srgbClr val="FF85B9"/>
          </a:solidFill>
          <a:ln w="7620">
            <a:solidFill>
              <a:srgbClr val="BCDBD4"/>
            </a:solidFill>
            <a:prstDash val="solid"/>
          </a:ln>
        </p:spPr>
      </p:sp>
      <p:sp>
        <p:nvSpPr>
          <p:cNvPr id="13" name="Text 10"/>
          <p:cNvSpPr/>
          <p:nvPr/>
        </p:nvSpPr>
        <p:spPr>
          <a:xfrm>
            <a:off x="6433304" y="6394252"/>
            <a:ext cx="298252" cy="355521"/>
          </a:xfrm>
          <a:prstGeom prst="rect">
            <a:avLst/>
          </a:prstGeom>
          <a:noFill/>
          <a:ln/>
        </p:spPr>
        <p:txBody>
          <a:bodyPr wrap="none" lIns="0" tIns="0" rIns="0" bIns="0" rtlCol="0" anchor="t"/>
          <a:lstStyle/>
          <a:p>
            <a:pPr marL="0" indent="0" algn="ctr">
              <a:lnSpc>
                <a:spcPts val="2750"/>
              </a:lnSpc>
              <a:buNone/>
            </a:pPr>
            <a:r>
              <a:rPr lang="en-US" sz="2750" b="1" dirty="0">
                <a:solidFill>
                  <a:schemeClr val="bg1"/>
                </a:solidFill>
                <a:latin typeface="Unbounded Bold" pitchFamily="34" charset="0"/>
                <a:ea typeface="Unbounded Bold" pitchFamily="34" charset="-122"/>
                <a:cs typeface="Unbounded Bold" pitchFamily="34" charset="-120"/>
              </a:rPr>
              <a:t>3</a:t>
            </a:r>
            <a:endParaRPr lang="en-US" sz="2750" dirty="0">
              <a:solidFill>
                <a:schemeClr val="bg1"/>
              </a:solidFill>
            </a:endParaRPr>
          </a:p>
        </p:txBody>
      </p:sp>
      <p:sp>
        <p:nvSpPr>
          <p:cNvPr id="14" name="Text 11"/>
          <p:cNvSpPr/>
          <p:nvPr/>
        </p:nvSpPr>
        <p:spPr>
          <a:xfrm>
            <a:off x="7086005" y="6305431"/>
            <a:ext cx="4091821" cy="370284"/>
          </a:xfrm>
          <a:prstGeom prst="rect">
            <a:avLst/>
          </a:prstGeom>
          <a:noFill/>
          <a:ln/>
        </p:spPr>
        <p:txBody>
          <a:bodyPr wrap="none" lIns="0" tIns="0" rIns="0" bIns="0" rtlCol="0" anchor="t"/>
          <a:lstStyle/>
          <a:p>
            <a:pPr marL="0" indent="0">
              <a:lnSpc>
                <a:spcPts val="2900"/>
              </a:lnSpc>
              <a:buNone/>
            </a:pPr>
            <a:r>
              <a:rPr lang="en-US" sz="2300" b="1" dirty="0">
                <a:solidFill>
                  <a:srgbClr val="333F70"/>
                </a:solidFill>
                <a:latin typeface="Lato" panose="020F0502020204030203" pitchFamily="34" charset="0"/>
                <a:ea typeface="Lato" panose="020F0502020204030203" pitchFamily="34" charset="0"/>
                <a:cs typeface="Lato" panose="020F0502020204030203" pitchFamily="34" charset="0"/>
              </a:rPr>
              <a:t>Descriptive Statistics</a:t>
            </a:r>
            <a:endParaRPr lang="en-US" sz="2300" dirty="0">
              <a:latin typeface="Lato" panose="020F0502020204030203" pitchFamily="34" charset="0"/>
              <a:ea typeface="Lato" panose="020F0502020204030203" pitchFamily="34" charset="0"/>
              <a:cs typeface="Lato" panose="020F0502020204030203" pitchFamily="34" charset="0"/>
            </a:endParaRPr>
          </a:p>
        </p:txBody>
      </p:sp>
      <p:sp>
        <p:nvSpPr>
          <p:cNvPr id="15" name="Text 12"/>
          <p:cNvSpPr/>
          <p:nvPr/>
        </p:nvSpPr>
        <p:spPr>
          <a:xfrm>
            <a:off x="7086005" y="6817876"/>
            <a:ext cx="6714887" cy="758428"/>
          </a:xfrm>
          <a:prstGeom prst="rect">
            <a:avLst/>
          </a:prstGeom>
          <a:noFill/>
          <a:ln/>
        </p:spPr>
        <p:txBody>
          <a:bodyPr wrap="square" lIns="0" tIns="0" rIns="0" bIns="0" rtlCol="0" anchor="t"/>
          <a:lstStyle/>
          <a:p>
            <a:pPr marL="0" indent="0">
              <a:lnSpc>
                <a:spcPts val="2950"/>
              </a:lnSpc>
              <a:buNone/>
            </a:pPr>
            <a:r>
              <a:rPr lang="en-US" sz="1850" dirty="0">
                <a:solidFill>
                  <a:srgbClr val="333F70"/>
                </a:solidFill>
                <a:latin typeface="Lato" panose="020F0502020204030203" pitchFamily="34" charset="0"/>
                <a:ea typeface="Lato" panose="020F0502020204030203" pitchFamily="34" charset="0"/>
                <a:cs typeface="Lato" panose="020F0502020204030203" pitchFamily="34" charset="0"/>
              </a:rPr>
              <a:t>Compute the mean, median, and mode for the numerical columns in Dataset 1.</a:t>
            </a:r>
            <a:endParaRPr lang="en-US" sz="1850" dirty="0">
              <a:latin typeface="Lato" panose="020F0502020204030203" pitchFamily="34" charset="0"/>
              <a:ea typeface="Lato" panose="020F0502020204030203" pitchFamily="34" charset="0"/>
              <a:cs typeface="Lato" panose="020F0502020204030203" pitchFamily="34" charset="0"/>
            </a:endParaRPr>
          </a:p>
        </p:txBody>
      </p:sp>
      <p:pic>
        <p:nvPicPr>
          <p:cNvPr id="21" name="Picture 20">
            <a:extLst>
              <a:ext uri="{FF2B5EF4-FFF2-40B4-BE49-F238E27FC236}">
                <a16:creationId xmlns:a16="http://schemas.microsoft.com/office/drawing/2014/main" id="{0995AF27-F3A8-93E0-4A51-6A1BAD0E3847}"/>
              </a:ext>
            </a:extLst>
          </p:cNvPr>
          <p:cNvPicPr>
            <a:picLocks noChangeAspect="1"/>
          </p:cNvPicPr>
          <p:nvPr/>
        </p:nvPicPr>
        <p:blipFill rotWithShape="1">
          <a:blip r:embed="rId4"/>
          <a:srcRect/>
          <a:stretch/>
        </p:blipFill>
        <p:spPr>
          <a:xfrm>
            <a:off x="501805" y="2009084"/>
            <a:ext cx="5029200" cy="1639229"/>
          </a:xfrm>
          <a:prstGeom prst="roundRect">
            <a:avLst/>
          </a:prstGeom>
        </p:spPr>
      </p:pic>
      <p:pic>
        <p:nvPicPr>
          <p:cNvPr id="23" name="Picture 22">
            <a:extLst>
              <a:ext uri="{FF2B5EF4-FFF2-40B4-BE49-F238E27FC236}">
                <a16:creationId xmlns:a16="http://schemas.microsoft.com/office/drawing/2014/main" id="{55D2F1CF-21CC-BC4D-F900-A883C68E332D}"/>
              </a:ext>
            </a:extLst>
          </p:cNvPr>
          <p:cNvPicPr>
            <a:picLocks noChangeAspect="1"/>
          </p:cNvPicPr>
          <p:nvPr/>
        </p:nvPicPr>
        <p:blipFill rotWithShape="1">
          <a:blip r:embed="rId5"/>
          <a:srcRect l="-1" r="-1346"/>
          <a:stretch/>
        </p:blipFill>
        <p:spPr>
          <a:xfrm>
            <a:off x="591015" y="4248615"/>
            <a:ext cx="4939990" cy="1795346"/>
          </a:xfrm>
          <a:prstGeom prst="round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498;p53">
            <a:extLst>
              <a:ext uri="{FF2B5EF4-FFF2-40B4-BE49-F238E27FC236}">
                <a16:creationId xmlns:a16="http://schemas.microsoft.com/office/drawing/2014/main" id="{3AD058B2-923C-B7EB-C202-A320F0598954}"/>
              </a:ext>
            </a:extLst>
          </p:cNvPr>
          <p:cNvSpPr/>
          <p:nvPr/>
        </p:nvSpPr>
        <p:spPr>
          <a:xfrm>
            <a:off x="3999310" y="2248747"/>
            <a:ext cx="3453544" cy="4680372"/>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chemeClr val="accent5"/>
          </a:solidFill>
          <a:ln w="9525" cap="flat" cmpd="sng">
            <a:noFill/>
            <a:prstDash val="solid"/>
            <a:round/>
            <a:headEnd type="none" w="sm" len="sm"/>
            <a:tailEnd type="none" w="sm" len="sm"/>
          </a:ln>
        </p:spPr>
        <p:txBody>
          <a:bodyPr spcFirstLastPara="1" wrap="square" lIns="109710" tIns="109710" rIns="109710" bIns="109710" anchor="ctr" anchorCtr="0">
            <a:noAutofit/>
          </a:bodyPr>
          <a:lstStyle/>
          <a:p>
            <a:endParaRPr sz="2160" dirty="0"/>
          </a:p>
        </p:txBody>
      </p:sp>
      <p:sp>
        <p:nvSpPr>
          <p:cNvPr id="4" name="Google Shape;1499;p53">
            <a:extLst>
              <a:ext uri="{FF2B5EF4-FFF2-40B4-BE49-F238E27FC236}">
                <a16:creationId xmlns:a16="http://schemas.microsoft.com/office/drawing/2014/main" id="{29104B36-6E7E-55B8-5340-E84105A9415A}"/>
              </a:ext>
            </a:extLst>
          </p:cNvPr>
          <p:cNvSpPr/>
          <p:nvPr/>
        </p:nvSpPr>
        <p:spPr>
          <a:xfrm>
            <a:off x="799074" y="2248747"/>
            <a:ext cx="3456848" cy="4680372"/>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chemeClr val="accent6"/>
          </a:solidFill>
          <a:ln w="9525" cap="flat" cmpd="sng">
            <a:noFill/>
            <a:prstDash val="solid"/>
            <a:round/>
            <a:headEnd type="none" w="sm" len="sm"/>
            <a:tailEnd type="none" w="sm" len="sm"/>
          </a:ln>
        </p:spPr>
        <p:txBody>
          <a:bodyPr spcFirstLastPara="1" wrap="square" lIns="109710" tIns="109710" rIns="109710" bIns="109710" anchor="ctr" anchorCtr="0">
            <a:noAutofit/>
          </a:bodyPr>
          <a:lstStyle/>
          <a:p>
            <a:endParaRPr sz="2160"/>
          </a:p>
        </p:txBody>
      </p:sp>
      <p:sp>
        <p:nvSpPr>
          <p:cNvPr id="5" name="Google Shape;1500;p53">
            <a:extLst>
              <a:ext uri="{FF2B5EF4-FFF2-40B4-BE49-F238E27FC236}">
                <a16:creationId xmlns:a16="http://schemas.microsoft.com/office/drawing/2014/main" id="{BF955752-E1D2-E8F2-C328-3120819A1538}"/>
              </a:ext>
            </a:extLst>
          </p:cNvPr>
          <p:cNvSpPr/>
          <p:nvPr/>
        </p:nvSpPr>
        <p:spPr>
          <a:xfrm>
            <a:off x="7188546" y="2248747"/>
            <a:ext cx="3453544" cy="4680372"/>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chemeClr val="accent2"/>
          </a:solidFill>
          <a:ln w="9525" cap="flat" cmpd="sng">
            <a:noFill/>
            <a:prstDash val="solid"/>
            <a:round/>
            <a:headEnd type="none" w="sm" len="sm"/>
            <a:tailEnd type="none" w="sm" len="sm"/>
          </a:ln>
        </p:spPr>
        <p:txBody>
          <a:bodyPr spcFirstLastPara="1" wrap="square" lIns="109710" tIns="109710" rIns="109710" bIns="109710" anchor="ctr" anchorCtr="0">
            <a:noAutofit/>
          </a:bodyPr>
          <a:lstStyle/>
          <a:p>
            <a:endParaRPr sz="2160" dirty="0"/>
          </a:p>
        </p:txBody>
      </p:sp>
      <p:sp>
        <p:nvSpPr>
          <p:cNvPr id="6" name="Google Shape;1501;p53">
            <a:extLst>
              <a:ext uri="{FF2B5EF4-FFF2-40B4-BE49-F238E27FC236}">
                <a16:creationId xmlns:a16="http://schemas.microsoft.com/office/drawing/2014/main" id="{49BDC44C-3393-9D24-D784-6E01D25F4162}"/>
              </a:ext>
            </a:extLst>
          </p:cNvPr>
          <p:cNvSpPr/>
          <p:nvPr/>
        </p:nvSpPr>
        <p:spPr>
          <a:xfrm>
            <a:off x="10377784" y="2248747"/>
            <a:ext cx="3453544" cy="4680372"/>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chemeClr val="accent3"/>
          </a:solidFill>
          <a:ln w="9525" cap="flat" cmpd="sng">
            <a:noFill/>
            <a:prstDash val="solid"/>
            <a:round/>
            <a:headEnd type="none" w="sm" len="sm"/>
            <a:tailEnd type="none" w="sm" len="sm"/>
          </a:ln>
        </p:spPr>
        <p:txBody>
          <a:bodyPr spcFirstLastPara="1" wrap="square" lIns="109710" tIns="109710" rIns="109710" bIns="109710" anchor="ctr" anchorCtr="0">
            <a:noAutofit/>
          </a:bodyPr>
          <a:lstStyle/>
          <a:p>
            <a:endParaRPr sz="2160" dirty="0"/>
          </a:p>
        </p:txBody>
      </p:sp>
      <p:sp>
        <p:nvSpPr>
          <p:cNvPr id="7" name="Google Shape;1502;p53">
            <a:extLst>
              <a:ext uri="{FF2B5EF4-FFF2-40B4-BE49-F238E27FC236}">
                <a16:creationId xmlns:a16="http://schemas.microsoft.com/office/drawing/2014/main" id="{F3111C23-C8AC-E4E3-6214-E61B395765E4}"/>
              </a:ext>
            </a:extLst>
          </p:cNvPr>
          <p:cNvSpPr txBox="1"/>
          <p:nvPr/>
        </p:nvSpPr>
        <p:spPr>
          <a:xfrm>
            <a:off x="7543742" y="3950400"/>
            <a:ext cx="2651635" cy="2609925"/>
          </a:xfrm>
          <a:prstGeom prst="rect">
            <a:avLst/>
          </a:prstGeom>
          <a:noFill/>
          <a:ln>
            <a:noFill/>
          </a:ln>
        </p:spPr>
        <p:txBody>
          <a:bodyPr spcFirstLastPara="1" wrap="square" lIns="109710" tIns="109710" rIns="109710" bIns="109710" anchor="ctr" anchorCtr="0">
            <a:noAutofit/>
          </a:bodyPr>
          <a:lstStyle/>
          <a:p>
            <a:pPr algn="ctr">
              <a:spcBef>
                <a:spcPts val="720"/>
              </a:spcBef>
            </a:pPr>
            <a:r>
              <a:rPr lang="en-IN" sz="2000" b="1" dirty="0">
                <a:solidFill>
                  <a:schemeClr val="bg1"/>
                </a:solidFill>
                <a:latin typeface="Lato" panose="020F0502020204030203" pitchFamily="34" charset="0"/>
                <a:ea typeface="Lato" panose="020F0502020204030203" pitchFamily="34" charset="0"/>
                <a:cs typeface="Lato" panose="020F0502020204030203" pitchFamily="34" charset="0"/>
                <a:sym typeface="Fira Sans Extra Condensed Medium"/>
              </a:rPr>
              <a:t>Handle Null Values</a:t>
            </a:r>
          </a:p>
          <a:p>
            <a:pPr algn="ctr">
              <a:spcBef>
                <a:spcPts val="720"/>
              </a:spcBef>
            </a:pPr>
            <a:endParaRPr lang="en-IN" sz="2160" b="1" dirty="0">
              <a:solidFill>
                <a:schemeClr val="bg1"/>
              </a:solidFill>
              <a:latin typeface="Lato" panose="020F0502020204030203" pitchFamily="34" charset="0"/>
              <a:ea typeface="Lato" panose="020F0502020204030203" pitchFamily="34" charset="0"/>
              <a:cs typeface="Lato" panose="020F0502020204030203" pitchFamily="34" charset="0"/>
              <a:sym typeface="Fira Sans Extra Condensed Medium"/>
            </a:endParaRPr>
          </a:p>
          <a:p>
            <a:pPr algn="ctr">
              <a:spcBef>
                <a:spcPts val="720"/>
              </a:spcBef>
            </a:pPr>
            <a:r>
              <a:rPr lang="en-US" sz="1600" dirty="0">
                <a:solidFill>
                  <a:schemeClr val="bg1"/>
                </a:solidFill>
                <a:latin typeface="Lato" panose="020F0502020204030203" pitchFamily="34" charset="0"/>
                <a:ea typeface="Lato" panose="020F0502020204030203" pitchFamily="34" charset="0"/>
                <a:cs typeface="Lato" panose="020F0502020204030203" pitchFamily="34" charset="0"/>
              </a:rPr>
              <a:t>Imputed numerical columns by importing the SimpleImputer method from sklearn.impute</a:t>
            </a:r>
          </a:p>
        </p:txBody>
      </p:sp>
      <p:sp>
        <p:nvSpPr>
          <p:cNvPr id="41" name="Google Shape;376;p27">
            <a:extLst>
              <a:ext uri="{FF2B5EF4-FFF2-40B4-BE49-F238E27FC236}">
                <a16:creationId xmlns:a16="http://schemas.microsoft.com/office/drawing/2014/main" id="{6681B47E-09E1-FF3E-C4B3-B283CA3643B3}"/>
              </a:ext>
            </a:extLst>
          </p:cNvPr>
          <p:cNvSpPr txBox="1">
            <a:spLocks/>
          </p:cNvSpPr>
          <p:nvPr/>
        </p:nvSpPr>
        <p:spPr>
          <a:xfrm>
            <a:off x="0" y="467806"/>
            <a:ext cx="14630400" cy="687240"/>
          </a:xfrm>
          <a:prstGeom prst="rect">
            <a:avLst/>
          </a:prstGeom>
        </p:spPr>
        <p:txBody>
          <a:bodyPr spcFirstLastPara="1" wrap="square" lIns="109710" tIns="109710" rIns="109710" bIns="10971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indent="0" algn="ctr">
              <a:lnSpc>
                <a:spcPts val="6050"/>
              </a:lnSpc>
              <a:buNone/>
            </a:pPr>
            <a:r>
              <a:rPr lang="en-US" b="1" dirty="0">
                <a:solidFill>
                  <a:srgbClr val="333F70"/>
                </a:solidFill>
                <a:latin typeface="Russo One" panose="02000503050000020004" pitchFamily="2" charset="0"/>
                <a:ea typeface="Unbounded Bold" pitchFamily="34" charset="-122"/>
                <a:cs typeface="Unbounded Bold" pitchFamily="34" charset="-120"/>
              </a:rPr>
              <a:t>Data Preprocessing for Dataset 1</a:t>
            </a:r>
            <a:endParaRPr lang="en-US" dirty="0">
              <a:latin typeface="Russo One" panose="02000503050000020004" pitchFamily="2" charset="0"/>
            </a:endParaRPr>
          </a:p>
        </p:txBody>
      </p:sp>
      <p:sp>
        <p:nvSpPr>
          <p:cNvPr id="2" name="Google Shape;1502;p53">
            <a:extLst>
              <a:ext uri="{FF2B5EF4-FFF2-40B4-BE49-F238E27FC236}">
                <a16:creationId xmlns:a16="http://schemas.microsoft.com/office/drawing/2014/main" id="{786AE61D-2529-B366-354A-B1352AB8B59F}"/>
              </a:ext>
            </a:extLst>
          </p:cNvPr>
          <p:cNvSpPr txBox="1"/>
          <p:nvPr/>
        </p:nvSpPr>
        <p:spPr>
          <a:xfrm>
            <a:off x="1127177" y="3884664"/>
            <a:ext cx="2651635" cy="2525852"/>
          </a:xfrm>
          <a:prstGeom prst="rect">
            <a:avLst/>
          </a:prstGeom>
          <a:noFill/>
          <a:ln>
            <a:noFill/>
          </a:ln>
        </p:spPr>
        <p:txBody>
          <a:bodyPr spcFirstLastPara="1" wrap="square" lIns="109710" tIns="109710" rIns="109710" bIns="109710" anchor="ctr" anchorCtr="0">
            <a:noAutofit/>
          </a:bodyPr>
          <a:lstStyle/>
          <a:p>
            <a:pPr algn="ctr">
              <a:spcBef>
                <a:spcPts val="720"/>
              </a:spcBef>
            </a:pPr>
            <a:r>
              <a:rPr lang="en-IN" sz="2000" b="1" dirty="0">
                <a:solidFill>
                  <a:schemeClr val="bg1"/>
                </a:solidFill>
                <a:latin typeface="Lato" panose="020F0502020204030203" pitchFamily="34" charset="0"/>
                <a:ea typeface="Lato" panose="020F0502020204030203" pitchFamily="34" charset="0"/>
                <a:cs typeface="Lato" panose="020F0502020204030203" pitchFamily="34" charset="0"/>
                <a:sym typeface="Fira Sans Extra Condensed Medium"/>
              </a:rPr>
              <a:t>Identify Data Types</a:t>
            </a:r>
          </a:p>
          <a:p>
            <a:pPr algn="ctr">
              <a:spcBef>
                <a:spcPts val="720"/>
              </a:spcBef>
            </a:pPr>
            <a:endParaRPr lang="en-IN" sz="2160" b="1" dirty="0">
              <a:solidFill>
                <a:schemeClr val="bg1"/>
              </a:solidFill>
              <a:latin typeface="Lato" panose="020F0502020204030203" pitchFamily="34" charset="0"/>
              <a:ea typeface="Lato" panose="020F0502020204030203" pitchFamily="34" charset="0"/>
              <a:cs typeface="Lato" panose="020F0502020204030203" pitchFamily="34" charset="0"/>
              <a:sym typeface="Fira Sans Extra Condensed Medium"/>
            </a:endParaRPr>
          </a:p>
          <a:p>
            <a:pPr algn="ctr">
              <a:spcBef>
                <a:spcPts val="720"/>
              </a:spcBef>
            </a:pPr>
            <a:r>
              <a:rPr lang="en-US" sz="1600" dirty="0">
                <a:solidFill>
                  <a:schemeClr val="bg1"/>
                </a:solidFill>
                <a:latin typeface="Lato" panose="020F0502020204030203" pitchFamily="34" charset="0"/>
                <a:ea typeface="Lato" panose="020F0502020204030203" pitchFamily="34" charset="0"/>
                <a:cs typeface="Lato" panose="020F0502020204030203" pitchFamily="34" charset="0"/>
              </a:rPr>
              <a:t>Determined the appropriate data types for each column in Dataset 1</a:t>
            </a:r>
          </a:p>
        </p:txBody>
      </p:sp>
      <p:sp>
        <p:nvSpPr>
          <p:cNvPr id="8" name="Google Shape;1502;p53">
            <a:extLst>
              <a:ext uri="{FF2B5EF4-FFF2-40B4-BE49-F238E27FC236}">
                <a16:creationId xmlns:a16="http://schemas.microsoft.com/office/drawing/2014/main" id="{201CE434-D230-821D-70CD-2FAE7E92C21B}"/>
              </a:ext>
            </a:extLst>
          </p:cNvPr>
          <p:cNvSpPr txBox="1"/>
          <p:nvPr/>
        </p:nvSpPr>
        <p:spPr>
          <a:xfrm>
            <a:off x="10654857" y="4114800"/>
            <a:ext cx="2848366" cy="2609925"/>
          </a:xfrm>
          <a:prstGeom prst="rect">
            <a:avLst/>
          </a:prstGeom>
          <a:noFill/>
          <a:ln>
            <a:noFill/>
          </a:ln>
        </p:spPr>
        <p:txBody>
          <a:bodyPr spcFirstLastPara="1" wrap="square" lIns="109710" tIns="109710" rIns="109710" bIns="109710" anchor="ctr" anchorCtr="0">
            <a:noAutofit/>
          </a:bodyPr>
          <a:lstStyle/>
          <a:p>
            <a:pPr algn="ctr">
              <a:spcBef>
                <a:spcPts val="720"/>
              </a:spcBef>
            </a:pPr>
            <a:r>
              <a:rPr lang="en-IN" sz="2000" b="1" dirty="0">
                <a:solidFill>
                  <a:schemeClr val="bg1"/>
                </a:solidFill>
                <a:latin typeface="Lato" panose="020F0502020204030203" pitchFamily="34" charset="0"/>
                <a:ea typeface="Lato" panose="020F0502020204030203" pitchFamily="34" charset="0"/>
                <a:cs typeface="Lato" panose="020F0502020204030203" pitchFamily="34" charset="0"/>
                <a:sym typeface="Fira Sans Extra Condensed Medium"/>
              </a:rPr>
              <a:t>Central tendency for Dataset 1</a:t>
            </a:r>
          </a:p>
          <a:p>
            <a:pPr algn="ctr">
              <a:spcBef>
                <a:spcPts val="720"/>
              </a:spcBef>
            </a:pPr>
            <a:endParaRPr lang="en-IN" sz="2160" b="1" dirty="0">
              <a:solidFill>
                <a:schemeClr val="bg1"/>
              </a:solidFill>
              <a:latin typeface="Lato" panose="020F0502020204030203" pitchFamily="34" charset="0"/>
              <a:ea typeface="Lato" panose="020F0502020204030203" pitchFamily="34" charset="0"/>
              <a:cs typeface="Lato" panose="020F0502020204030203" pitchFamily="34" charset="0"/>
              <a:sym typeface="Fira Sans Extra Condensed Medium"/>
            </a:endParaRPr>
          </a:p>
          <a:p>
            <a:pPr algn="ctr">
              <a:spcBef>
                <a:spcPts val="720"/>
              </a:spcBef>
            </a:pPr>
            <a:r>
              <a:rPr lang="en-US" sz="1600" dirty="0">
                <a:solidFill>
                  <a:schemeClr val="bg1"/>
                </a:solidFill>
                <a:latin typeface="Lato" panose="020F0502020204030203" pitchFamily="34" charset="0"/>
                <a:ea typeface="Lato" panose="020F0502020204030203" pitchFamily="34" charset="0"/>
                <a:cs typeface="Lato" panose="020F0502020204030203" pitchFamily="34" charset="0"/>
              </a:rPr>
              <a:t>Computed the mean, median, and mode for the numerical columns in Dataset 1 from the Pandas Library</a:t>
            </a:r>
          </a:p>
        </p:txBody>
      </p:sp>
      <p:sp>
        <p:nvSpPr>
          <p:cNvPr id="10" name="Google Shape;1502;p53">
            <a:extLst>
              <a:ext uri="{FF2B5EF4-FFF2-40B4-BE49-F238E27FC236}">
                <a16:creationId xmlns:a16="http://schemas.microsoft.com/office/drawing/2014/main" id="{0EA31BFC-B311-4AAC-DB3B-AE8802EC2813}"/>
              </a:ext>
            </a:extLst>
          </p:cNvPr>
          <p:cNvSpPr txBox="1"/>
          <p:nvPr/>
        </p:nvSpPr>
        <p:spPr>
          <a:xfrm>
            <a:off x="4325666" y="3992437"/>
            <a:ext cx="2651635" cy="2525852"/>
          </a:xfrm>
          <a:prstGeom prst="rect">
            <a:avLst/>
          </a:prstGeom>
          <a:noFill/>
          <a:ln>
            <a:noFill/>
          </a:ln>
        </p:spPr>
        <p:txBody>
          <a:bodyPr spcFirstLastPara="1" wrap="square" lIns="109710" tIns="109710" rIns="109710" bIns="109710" anchor="ctr" anchorCtr="0">
            <a:noAutofit/>
          </a:bodyPr>
          <a:lstStyle/>
          <a:p>
            <a:pPr algn="ctr">
              <a:spcBef>
                <a:spcPts val="720"/>
              </a:spcBef>
            </a:pPr>
            <a:r>
              <a:rPr lang="en-IN" sz="2000" b="1" dirty="0">
                <a:solidFill>
                  <a:schemeClr val="bg1"/>
                </a:solidFill>
                <a:latin typeface="Lato" panose="020F0502020204030203" pitchFamily="34" charset="0"/>
                <a:ea typeface="Lato" panose="020F0502020204030203" pitchFamily="34" charset="0"/>
                <a:cs typeface="Lato" panose="020F0502020204030203" pitchFamily="34" charset="0"/>
                <a:sym typeface="Fira Sans Extra Condensed Medium"/>
              </a:rPr>
              <a:t>Dropping Columns</a:t>
            </a:r>
          </a:p>
          <a:p>
            <a:pPr algn="ctr">
              <a:spcBef>
                <a:spcPts val="720"/>
              </a:spcBef>
            </a:pPr>
            <a:endParaRPr lang="en-IN" sz="2160" b="1" dirty="0">
              <a:solidFill>
                <a:schemeClr val="bg1"/>
              </a:solidFill>
              <a:latin typeface="Lato" panose="020F0502020204030203" pitchFamily="34" charset="0"/>
              <a:ea typeface="Lato" panose="020F0502020204030203" pitchFamily="34" charset="0"/>
              <a:cs typeface="Lato" panose="020F0502020204030203" pitchFamily="34" charset="0"/>
              <a:sym typeface="Fira Sans Extra Condensed Medium"/>
            </a:endParaRPr>
          </a:p>
          <a:p>
            <a:pPr algn="ctr">
              <a:spcBef>
                <a:spcPts val="720"/>
              </a:spcBef>
            </a:pPr>
            <a:r>
              <a:rPr lang="en-US" sz="1600" dirty="0">
                <a:solidFill>
                  <a:schemeClr val="bg1"/>
                </a:solidFill>
                <a:latin typeface="Lato" panose="020F0502020204030203" pitchFamily="34" charset="0"/>
                <a:ea typeface="Lato" panose="020F0502020204030203" pitchFamily="34" charset="0"/>
                <a:cs typeface="Lato" panose="020F0502020204030203" pitchFamily="34" charset="0"/>
              </a:rPr>
              <a:t>Didn’t drop any columns in dataset_1 as all columns appeared important for analysis</a:t>
            </a:r>
          </a:p>
        </p:txBody>
      </p:sp>
      <p:pic>
        <p:nvPicPr>
          <p:cNvPr id="42" name="Picture 41">
            <a:extLst>
              <a:ext uri="{FF2B5EF4-FFF2-40B4-BE49-F238E27FC236}">
                <a16:creationId xmlns:a16="http://schemas.microsoft.com/office/drawing/2014/main" id="{36C06EDF-6160-F417-368C-AB2EAAE2D7C3}"/>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backgroundMark x1="13580" y1="9023" x2="40212" y2="9774"/>
                        <a14:backgroundMark x1="40212" y1="9774" x2="63139" y2="4511"/>
                        <a14:backgroundMark x1="63139" y1="4511" x2="77954" y2="4511"/>
                        <a14:backgroundMark x1="9171" y1="89474" x2="95414" y2="89474"/>
                        <a14:backgroundMark x1="3351" y1="24812" x2="3351" y2="69549"/>
                        <a14:backgroundMark x1="95944" y1="23308" x2="96296" y2="71053"/>
                      </a14:backgroundRemoval>
                    </a14:imgEffect>
                  </a14:imgLayer>
                </a14:imgProps>
              </a:ext>
            </a:extLst>
          </a:blip>
          <a:stretch>
            <a:fillRect/>
          </a:stretch>
        </p:blipFill>
        <p:spPr>
          <a:xfrm>
            <a:off x="389242" y="2397432"/>
            <a:ext cx="3916680" cy="1937258"/>
          </a:xfrm>
          <a:prstGeom prst="rect">
            <a:avLst/>
          </a:prstGeom>
        </p:spPr>
      </p:pic>
      <p:pic>
        <p:nvPicPr>
          <p:cNvPr id="43" name="Picture 42">
            <a:extLst>
              <a:ext uri="{FF2B5EF4-FFF2-40B4-BE49-F238E27FC236}">
                <a16:creationId xmlns:a16="http://schemas.microsoft.com/office/drawing/2014/main" id="{20D0DD9A-F311-3281-42FD-702E1866E49B}"/>
              </a:ext>
            </a:extLst>
          </p:cNvPr>
          <p:cNvPicPr>
            <a:picLocks noChangeAspect="1"/>
          </p:cNvPicPr>
          <p:nvPr/>
        </p:nvPicPr>
        <p:blipFill>
          <a:blip r:embed="rId4"/>
          <a:stretch>
            <a:fillRect/>
          </a:stretch>
        </p:blipFill>
        <p:spPr>
          <a:xfrm>
            <a:off x="4274032" y="2720963"/>
            <a:ext cx="2536933" cy="1268467"/>
          </a:xfrm>
          <a:prstGeom prst="flowChartAlternateProcess">
            <a:avLst/>
          </a:prstGeom>
        </p:spPr>
      </p:pic>
      <p:pic>
        <p:nvPicPr>
          <p:cNvPr id="2056" name="Picture 8" descr="Null - Free interface icons">
            <a:extLst>
              <a:ext uri="{FF2B5EF4-FFF2-40B4-BE49-F238E27FC236}">
                <a16:creationId xmlns:a16="http://schemas.microsoft.com/office/drawing/2014/main" id="{B7E79680-8AA0-07D0-A037-65A3C7CA0D6E}"/>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7944697" y="2439773"/>
            <a:ext cx="1625953" cy="1625953"/>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3">
            <a:extLst>
              <a:ext uri="{FF2B5EF4-FFF2-40B4-BE49-F238E27FC236}">
                <a16:creationId xmlns:a16="http://schemas.microsoft.com/office/drawing/2014/main" id="{1DD9884E-2EF3-9C06-42BE-B3FFE532266A}"/>
              </a:ext>
            </a:extLst>
          </p:cNvPr>
          <p:cNvPicPr>
            <a:picLocks noChangeAspect="1"/>
          </p:cNvPicPr>
          <p:nvPr/>
        </p:nvPicPr>
        <p:blipFill>
          <a:blip r:embed="rId7"/>
          <a:stretch>
            <a:fillRect/>
          </a:stretch>
        </p:blipFill>
        <p:spPr>
          <a:xfrm>
            <a:off x="11019671" y="2439773"/>
            <a:ext cx="1911021" cy="1733941"/>
          </a:xfrm>
          <a:prstGeom prst="roundRect">
            <a:avLst/>
          </a:prstGeom>
        </p:spPr>
      </p:pic>
    </p:spTree>
    <p:extLst>
      <p:ext uri="{BB962C8B-B14F-4D97-AF65-F5344CB8AC3E}">
        <p14:creationId xmlns:p14="http://schemas.microsoft.com/office/powerpoint/2010/main" val="836358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81771D-232C-8E3E-A8E4-76D5840C69A5}"/>
              </a:ext>
            </a:extLst>
          </p:cNvPr>
          <p:cNvSpPr/>
          <p:nvPr/>
        </p:nvSpPr>
        <p:spPr>
          <a:xfrm>
            <a:off x="0" y="0"/>
            <a:ext cx="6015789" cy="8229600"/>
          </a:xfrm>
          <a:prstGeom prst="rect">
            <a:avLst/>
          </a:prstGeom>
          <a:solidFill>
            <a:srgbClr val="FE205F">
              <a:alpha val="43922"/>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0"/>
          <p:cNvSpPr/>
          <p:nvPr/>
        </p:nvSpPr>
        <p:spPr>
          <a:xfrm>
            <a:off x="6450390" y="138469"/>
            <a:ext cx="7601188" cy="1377553"/>
          </a:xfrm>
          <a:prstGeom prst="rect">
            <a:avLst/>
          </a:prstGeom>
          <a:noFill/>
          <a:ln/>
        </p:spPr>
        <p:txBody>
          <a:bodyPr wrap="square" lIns="0" tIns="0" rIns="0" bIns="0" rtlCol="0" anchor="t"/>
          <a:lstStyle/>
          <a:p>
            <a:pPr marL="0" indent="0" algn="ctr">
              <a:lnSpc>
                <a:spcPts val="5400"/>
              </a:lnSpc>
              <a:buNone/>
            </a:pPr>
            <a:r>
              <a:rPr lang="en-US" sz="4300" b="1" dirty="0">
                <a:solidFill>
                  <a:srgbClr val="333F70"/>
                </a:solidFill>
                <a:latin typeface="Russo One" panose="02000503050000020004" pitchFamily="2" charset="0"/>
                <a:ea typeface="Unbounded Bold" pitchFamily="34" charset="-122"/>
                <a:cs typeface="Unbounded Bold" pitchFamily="34" charset="-120"/>
              </a:rPr>
              <a:t>Exploring of Dataset 2</a:t>
            </a:r>
            <a:endParaRPr lang="en-US" sz="4300" dirty="0">
              <a:latin typeface="Russo One" panose="02000503050000020004" pitchFamily="2" charset="0"/>
            </a:endParaRPr>
          </a:p>
        </p:txBody>
      </p:sp>
      <p:sp>
        <p:nvSpPr>
          <p:cNvPr id="4" name="Shape 1"/>
          <p:cNvSpPr/>
          <p:nvPr/>
        </p:nvSpPr>
        <p:spPr>
          <a:xfrm>
            <a:off x="6573203" y="2314932"/>
            <a:ext cx="30480" cy="5307806"/>
          </a:xfrm>
          <a:prstGeom prst="roundRect">
            <a:avLst>
              <a:gd name="adj" fmla="val 303741"/>
            </a:avLst>
          </a:prstGeom>
          <a:solidFill>
            <a:srgbClr val="FF4394"/>
          </a:solidFill>
          <a:ln/>
        </p:spPr>
      </p:sp>
      <p:sp>
        <p:nvSpPr>
          <p:cNvPr id="5" name="Shape 2"/>
          <p:cNvSpPr/>
          <p:nvPr/>
        </p:nvSpPr>
        <p:spPr>
          <a:xfrm>
            <a:off x="6805910" y="2795468"/>
            <a:ext cx="771406" cy="30480"/>
          </a:xfrm>
          <a:prstGeom prst="roundRect">
            <a:avLst>
              <a:gd name="adj" fmla="val 303741"/>
            </a:avLst>
          </a:prstGeom>
          <a:solidFill>
            <a:srgbClr val="FF85B9"/>
          </a:solidFill>
          <a:ln/>
        </p:spPr>
      </p:sp>
      <p:sp>
        <p:nvSpPr>
          <p:cNvPr id="6" name="Shape 3"/>
          <p:cNvSpPr/>
          <p:nvPr/>
        </p:nvSpPr>
        <p:spPr>
          <a:xfrm>
            <a:off x="6340495" y="2562820"/>
            <a:ext cx="495895" cy="495895"/>
          </a:xfrm>
          <a:prstGeom prst="roundRect">
            <a:avLst>
              <a:gd name="adj" fmla="val 18669"/>
            </a:avLst>
          </a:prstGeom>
          <a:solidFill>
            <a:srgbClr val="FF85B9"/>
          </a:solidFill>
          <a:ln w="7620">
            <a:solidFill>
              <a:srgbClr val="BCDBD4"/>
            </a:solidFill>
            <a:prstDash val="solid"/>
          </a:ln>
        </p:spPr>
        <p:txBody>
          <a:bodyPr/>
          <a:lstStyle/>
          <a:p>
            <a:endParaRPr lang="en-IN" dirty="0"/>
          </a:p>
        </p:txBody>
      </p:sp>
      <p:sp>
        <p:nvSpPr>
          <p:cNvPr id="7" name="Text 4"/>
          <p:cNvSpPr/>
          <p:nvPr/>
        </p:nvSpPr>
        <p:spPr>
          <a:xfrm>
            <a:off x="6502420" y="2645450"/>
            <a:ext cx="171926" cy="330637"/>
          </a:xfrm>
          <a:prstGeom prst="rect">
            <a:avLst/>
          </a:prstGeom>
          <a:noFill/>
          <a:ln/>
        </p:spPr>
        <p:txBody>
          <a:bodyPr wrap="none" lIns="0" tIns="0" rIns="0" bIns="0" rtlCol="0" anchor="t"/>
          <a:lstStyle/>
          <a:p>
            <a:pPr marL="0" indent="0" algn="ctr">
              <a:lnSpc>
                <a:spcPts val="2600"/>
              </a:lnSpc>
              <a:buNone/>
            </a:pPr>
            <a:r>
              <a:rPr lang="en-US" sz="2600" b="1" dirty="0">
                <a:solidFill>
                  <a:schemeClr val="bg1"/>
                </a:solidFill>
                <a:latin typeface="Unbounded Bold" pitchFamily="34" charset="0"/>
                <a:ea typeface="Unbounded Bold" pitchFamily="34" charset="-122"/>
                <a:cs typeface="Unbounded Bold" pitchFamily="34" charset="-120"/>
              </a:rPr>
              <a:t>1</a:t>
            </a:r>
            <a:endParaRPr lang="en-US" sz="2600" dirty="0">
              <a:solidFill>
                <a:schemeClr val="bg1"/>
              </a:solidFill>
            </a:endParaRPr>
          </a:p>
        </p:txBody>
      </p:sp>
      <p:sp>
        <p:nvSpPr>
          <p:cNvPr id="8" name="Text 5"/>
          <p:cNvSpPr/>
          <p:nvPr/>
        </p:nvSpPr>
        <p:spPr>
          <a:xfrm>
            <a:off x="7800737" y="2535317"/>
            <a:ext cx="3059668" cy="344329"/>
          </a:xfrm>
          <a:prstGeom prst="rect">
            <a:avLst/>
          </a:prstGeom>
          <a:noFill/>
          <a:ln/>
        </p:spPr>
        <p:txBody>
          <a:bodyPr wrap="none" lIns="0" tIns="0" rIns="0" bIns="0" rtlCol="0" anchor="t"/>
          <a:lstStyle/>
          <a:p>
            <a:pPr marL="0" indent="0" algn="l">
              <a:lnSpc>
                <a:spcPts val="2700"/>
              </a:lnSpc>
              <a:buNone/>
            </a:pPr>
            <a:r>
              <a:rPr lang="en-US" sz="2150" b="1" dirty="0">
                <a:solidFill>
                  <a:srgbClr val="333F70"/>
                </a:solidFill>
                <a:latin typeface="Lato" panose="020F0502020204030203" pitchFamily="34" charset="0"/>
                <a:ea typeface="Lato" panose="020F0502020204030203" pitchFamily="34" charset="0"/>
                <a:cs typeface="Lato" panose="020F0502020204030203" pitchFamily="34" charset="0"/>
              </a:rPr>
              <a:t>Loading and Previewing</a:t>
            </a:r>
            <a:endParaRPr lang="en-US" sz="2150" dirty="0">
              <a:latin typeface="Lato" panose="020F0502020204030203" pitchFamily="34" charset="0"/>
              <a:ea typeface="Lato" panose="020F0502020204030203" pitchFamily="34" charset="0"/>
              <a:cs typeface="Lato" panose="020F0502020204030203" pitchFamily="34" charset="0"/>
            </a:endParaRPr>
          </a:p>
        </p:txBody>
      </p:sp>
      <p:sp>
        <p:nvSpPr>
          <p:cNvPr id="9" name="Text 6"/>
          <p:cNvSpPr/>
          <p:nvPr/>
        </p:nvSpPr>
        <p:spPr>
          <a:xfrm>
            <a:off x="7800737" y="3011805"/>
            <a:ext cx="6058257" cy="705088"/>
          </a:xfrm>
          <a:prstGeom prst="rect">
            <a:avLst/>
          </a:prstGeom>
          <a:noFill/>
          <a:ln/>
        </p:spPr>
        <p:txBody>
          <a:bodyPr wrap="square" lIns="0" tIns="0" rIns="0" bIns="0" rtlCol="0" anchor="t"/>
          <a:lstStyle/>
          <a:p>
            <a:pPr marL="0" indent="0" algn="l">
              <a:lnSpc>
                <a:spcPts val="2750"/>
              </a:lnSpc>
              <a:buNone/>
            </a:pPr>
            <a:r>
              <a:rPr lang="en-US" sz="1700" dirty="0">
                <a:solidFill>
                  <a:srgbClr val="333F70"/>
                </a:solidFill>
                <a:latin typeface="Lato" panose="020F0502020204030203" pitchFamily="34" charset="0"/>
                <a:ea typeface="Lato" panose="020F0502020204030203" pitchFamily="34" charset="0"/>
                <a:cs typeface="Lato" panose="020F0502020204030203" pitchFamily="34" charset="0"/>
              </a:rPr>
              <a:t>Imported the csv file and displayed the head, tail, shape, column names, and data types.</a:t>
            </a:r>
            <a:endParaRPr lang="en-US" sz="1700" dirty="0">
              <a:latin typeface="Lato" panose="020F0502020204030203" pitchFamily="34" charset="0"/>
              <a:ea typeface="Lato" panose="020F0502020204030203" pitchFamily="34" charset="0"/>
              <a:cs typeface="Lato" panose="020F0502020204030203" pitchFamily="34" charset="0"/>
            </a:endParaRPr>
          </a:p>
        </p:txBody>
      </p:sp>
      <p:sp>
        <p:nvSpPr>
          <p:cNvPr id="10" name="Shape 7"/>
          <p:cNvSpPr/>
          <p:nvPr/>
        </p:nvSpPr>
        <p:spPr>
          <a:xfrm>
            <a:off x="6805910" y="4638199"/>
            <a:ext cx="771406" cy="30480"/>
          </a:xfrm>
          <a:prstGeom prst="roundRect">
            <a:avLst>
              <a:gd name="adj" fmla="val 303741"/>
            </a:avLst>
          </a:prstGeom>
          <a:solidFill>
            <a:srgbClr val="FF85B9"/>
          </a:solidFill>
          <a:ln/>
        </p:spPr>
      </p:sp>
      <p:sp>
        <p:nvSpPr>
          <p:cNvPr id="11" name="Shape 8"/>
          <p:cNvSpPr/>
          <p:nvPr/>
        </p:nvSpPr>
        <p:spPr>
          <a:xfrm>
            <a:off x="6340495" y="4405551"/>
            <a:ext cx="495895" cy="495895"/>
          </a:xfrm>
          <a:prstGeom prst="roundRect">
            <a:avLst>
              <a:gd name="adj" fmla="val 18669"/>
            </a:avLst>
          </a:prstGeom>
          <a:solidFill>
            <a:srgbClr val="FF85B9"/>
          </a:solidFill>
          <a:ln w="7620">
            <a:solidFill>
              <a:srgbClr val="BCDBD4"/>
            </a:solidFill>
            <a:prstDash val="solid"/>
          </a:ln>
        </p:spPr>
      </p:sp>
      <p:sp>
        <p:nvSpPr>
          <p:cNvPr id="12" name="Text 9"/>
          <p:cNvSpPr/>
          <p:nvPr/>
        </p:nvSpPr>
        <p:spPr>
          <a:xfrm>
            <a:off x="6450390" y="4488180"/>
            <a:ext cx="275987" cy="330637"/>
          </a:xfrm>
          <a:prstGeom prst="rect">
            <a:avLst/>
          </a:prstGeom>
          <a:noFill/>
          <a:ln/>
        </p:spPr>
        <p:txBody>
          <a:bodyPr wrap="none" lIns="0" tIns="0" rIns="0" bIns="0" rtlCol="0" anchor="t"/>
          <a:lstStyle/>
          <a:p>
            <a:pPr marL="0" indent="0" algn="ctr">
              <a:lnSpc>
                <a:spcPts val="2600"/>
              </a:lnSpc>
              <a:buNone/>
            </a:pPr>
            <a:r>
              <a:rPr lang="en-US" sz="2600" b="1" dirty="0">
                <a:solidFill>
                  <a:schemeClr val="bg1"/>
                </a:solidFill>
                <a:latin typeface="Unbounded Bold" pitchFamily="34" charset="0"/>
                <a:ea typeface="Unbounded Bold" pitchFamily="34" charset="-122"/>
                <a:cs typeface="Unbounded Bold" pitchFamily="34" charset="-120"/>
              </a:rPr>
              <a:t>2</a:t>
            </a:r>
            <a:endParaRPr lang="en-US" sz="2600" dirty="0">
              <a:solidFill>
                <a:schemeClr val="bg1"/>
              </a:solidFill>
            </a:endParaRPr>
          </a:p>
        </p:txBody>
      </p:sp>
      <p:sp>
        <p:nvSpPr>
          <p:cNvPr id="13" name="Text 10"/>
          <p:cNvSpPr/>
          <p:nvPr/>
        </p:nvSpPr>
        <p:spPr>
          <a:xfrm>
            <a:off x="7800737" y="4378047"/>
            <a:ext cx="3203138" cy="344329"/>
          </a:xfrm>
          <a:prstGeom prst="rect">
            <a:avLst/>
          </a:prstGeom>
          <a:noFill/>
          <a:ln/>
        </p:spPr>
        <p:txBody>
          <a:bodyPr wrap="none" lIns="0" tIns="0" rIns="0" bIns="0" rtlCol="0" anchor="t"/>
          <a:lstStyle/>
          <a:p>
            <a:pPr marL="0" indent="0" algn="l">
              <a:lnSpc>
                <a:spcPts val="2700"/>
              </a:lnSpc>
              <a:buNone/>
            </a:pPr>
            <a:r>
              <a:rPr lang="en-US" sz="2150" b="1" dirty="0">
                <a:solidFill>
                  <a:srgbClr val="333F70"/>
                </a:solidFill>
                <a:latin typeface="Lato" panose="020F0502020204030203" pitchFamily="34" charset="0"/>
                <a:ea typeface="Lato" panose="020F0502020204030203" pitchFamily="34" charset="0"/>
                <a:cs typeface="Lato" panose="020F0502020204030203" pitchFamily="34" charset="0"/>
              </a:rPr>
              <a:t>Analyzing Dataset 2</a:t>
            </a:r>
            <a:endParaRPr lang="en-US" sz="2150" dirty="0">
              <a:latin typeface="Lato" panose="020F0502020204030203" pitchFamily="34" charset="0"/>
              <a:ea typeface="Lato" panose="020F0502020204030203" pitchFamily="34" charset="0"/>
              <a:cs typeface="Lato" panose="020F0502020204030203" pitchFamily="34" charset="0"/>
            </a:endParaRPr>
          </a:p>
        </p:txBody>
      </p:sp>
      <p:sp>
        <p:nvSpPr>
          <p:cNvPr id="14" name="Text 11"/>
          <p:cNvSpPr/>
          <p:nvPr/>
        </p:nvSpPr>
        <p:spPr>
          <a:xfrm>
            <a:off x="7800737" y="4854535"/>
            <a:ext cx="6058257" cy="705088"/>
          </a:xfrm>
          <a:prstGeom prst="rect">
            <a:avLst/>
          </a:prstGeom>
          <a:noFill/>
          <a:ln/>
        </p:spPr>
        <p:txBody>
          <a:bodyPr wrap="square" lIns="0" tIns="0" rIns="0" bIns="0" rtlCol="0" anchor="t"/>
          <a:lstStyle/>
          <a:p>
            <a:pPr marL="0" indent="0" algn="l">
              <a:lnSpc>
                <a:spcPts val="2750"/>
              </a:lnSpc>
              <a:buNone/>
            </a:pPr>
            <a:r>
              <a:rPr lang="en-US" sz="1700" dirty="0">
                <a:solidFill>
                  <a:srgbClr val="333F70"/>
                </a:solidFill>
                <a:latin typeface="Lato" panose="020F0502020204030203" pitchFamily="34" charset="0"/>
                <a:ea typeface="Lato" panose="020F0502020204030203" pitchFamily="34" charset="0"/>
                <a:cs typeface="Lato" panose="020F0502020204030203" pitchFamily="34" charset="0"/>
              </a:rPr>
              <a:t>Examined the dataset's structure, including null values and unique value counts.</a:t>
            </a:r>
            <a:endParaRPr lang="en-US" sz="1700" dirty="0">
              <a:latin typeface="Lato" panose="020F0502020204030203" pitchFamily="34" charset="0"/>
              <a:ea typeface="Lato" panose="020F0502020204030203" pitchFamily="34" charset="0"/>
              <a:cs typeface="Lato" panose="020F0502020204030203" pitchFamily="34" charset="0"/>
            </a:endParaRPr>
          </a:p>
        </p:txBody>
      </p:sp>
      <p:sp>
        <p:nvSpPr>
          <p:cNvPr id="15" name="Shape 12"/>
          <p:cNvSpPr/>
          <p:nvPr/>
        </p:nvSpPr>
        <p:spPr>
          <a:xfrm>
            <a:off x="6805910" y="6480929"/>
            <a:ext cx="771406" cy="30480"/>
          </a:xfrm>
          <a:prstGeom prst="roundRect">
            <a:avLst>
              <a:gd name="adj" fmla="val 303741"/>
            </a:avLst>
          </a:prstGeom>
          <a:solidFill>
            <a:srgbClr val="FF85B9"/>
          </a:solidFill>
          <a:ln/>
        </p:spPr>
      </p:sp>
      <p:sp>
        <p:nvSpPr>
          <p:cNvPr id="16" name="Shape 13"/>
          <p:cNvSpPr/>
          <p:nvPr/>
        </p:nvSpPr>
        <p:spPr>
          <a:xfrm>
            <a:off x="6340495" y="6248281"/>
            <a:ext cx="495895" cy="495895"/>
          </a:xfrm>
          <a:prstGeom prst="roundRect">
            <a:avLst>
              <a:gd name="adj" fmla="val 18669"/>
            </a:avLst>
          </a:prstGeom>
          <a:solidFill>
            <a:srgbClr val="FF85B9"/>
          </a:solidFill>
          <a:ln w="7620">
            <a:solidFill>
              <a:srgbClr val="BCDBD4"/>
            </a:solidFill>
            <a:prstDash val="solid"/>
          </a:ln>
        </p:spPr>
      </p:sp>
      <p:sp>
        <p:nvSpPr>
          <p:cNvPr id="17" name="Text 14"/>
          <p:cNvSpPr/>
          <p:nvPr/>
        </p:nvSpPr>
        <p:spPr>
          <a:xfrm>
            <a:off x="6449675" y="6330910"/>
            <a:ext cx="277416" cy="330637"/>
          </a:xfrm>
          <a:prstGeom prst="rect">
            <a:avLst/>
          </a:prstGeom>
          <a:noFill/>
          <a:ln/>
        </p:spPr>
        <p:txBody>
          <a:bodyPr wrap="none" lIns="0" tIns="0" rIns="0" bIns="0" rtlCol="0" anchor="t"/>
          <a:lstStyle/>
          <a:p>
            <a:pPr marL="0" indent="0" algn="ctr">
              <a:lnSpc>
                <a:spcPts val="2600"/>
              </a:lnSpc>
              <a:buNone/>
            </a:pPr>
            <a:r>
              <a:rPr lang="en-US" sz="2600" b="1" dirty="0">
                <a:solidFill>
                  <a:schemeClr val="bg1"/>
                </a:solidFill>
                <a:latin typeface="Unbounded Bold" pitchFamily="34" charset="0"/>
                <a:ea typeface="Unbounded Bold" pitchFamily="34" charset="-122"/>
                <a:cs typeface="Unbounded Bold" pitchFamily="34" charset="-120"/>
              </a:rPr>
              <a:t>3</a:t>
            </a:r>
            <a:endParaRPr lang="en-US" sz="2600" dirty="0">
              <a:solidFill>
                <a:schemeClr val="bg1"/>
              </a:solidFill>
            </a:endParaRPr>
          </a:p>
        </p:txBody>
      </p:sp>
      <p:sp>
        <p:nvSpPr>
          <p:cNvPr id="18" name="Text 15"/>
          <p:cNvSpPr/>
          <p:nvPr/>
        </p:nvSpPr>
        <p:spPr>
          <a:xfrm>
            <a:off x="7800737" y="6220777"/>
            <a:ext cx="3804047" cy="344329"/>
          </a:xfrm>
          <a:prstGeom prst="rect">
            <a:avLst/>
          </a:prstGeom>
          <a:noFill/>
          <a:ln/>
        </p:spPr>
        <p:txBody>
          <a:bodyPr wrap="none" lIns="0" tIns="0" rIns="0" bIns="0" rtlCol="0" anchor="t"/>
          <a:lstStyle/>
          <a:p>
            <a:pPr marL="0" indent="0" algn="l">
              <a:lnSpc>
                <a:spcPts val="2700"/>
              </a:lnSpc>
              <a:buNone/>
            </a:pPr>
            <a:r>
              <a:rPr lang="en-US" sz="2150" b="1" dirty="0">
                <a:solidFill>
                  <a:srgbClr val="333F70"/>
                </a:solidFill>
                <a:latin typeface="Lato" panose="020F0502020204030203" pitchFamily="34" charset="0"/>
                <a:ea typeface="Lato" panose="020F0502020204030203" pitchFamily="34" charset="0"/>
                <a:cs typeface="Lato" panose="020F0502020204030203" pitchFamily="34" charset="0"/>
              </a:rPr>
              <a:t>Descriptive Statistics</a:t>
            </a:r>
            <a:endParaRPr lang="en-US" sz="2150" dirty="0">
              <a:latin typeface="Lato" panose="020F0502020204030203" pitchFamily="34" charset="0"/>
              <a:ea typeface="Lato" panose="020F0502020204030203" pitchFamily="34" charset="0"/>
              <a:cs typeface="Lato" panose="020F0502020204030203" pitchFamily="34" charset="0"/>
            </a:endParaRPr>
          </a:p>
        </p:txBody>
      </p:sp>
      <p:sp>
        <p:nvSpPr>
          <p:cNvPr id="19" name="Text 16"/>
          <p:cNvSpPr/>
          <p:nvPr/>
        </p:nvSpPr>
        <p:spPr>
          <a:xfrm>
            <a:off x="7800737" y="6697266"/>
            <a:ext cx="6058257" cy="705088"/>
          </a:xfrm>
          <a:prstGeom prst="rect">
            <a:avLst/>
          </a:prstGeom>
          <a:noFill/>
          <a:ln/>
        </p:spPr>
        <p:txBody>
          <a:bodyPr wrap="square" lIns="0" tIns="0" rIns="0" bIns="0" rtlCol="0" anchor="t"/>
          <a:lstStyle/>
          <a:p>
            <a:pPr marL="0" indent="0" algn="l">
              <a:lnSpc>
                <a:spcPts val="2750"/>
              </a:lnSpc>
              <a:buNone/>
            </a:pPr>
            <a:r>
              <a:rPr lang="en-US" sz="1700" dirty="0">
                <a:solidFill>
                  <a:srgbClr val="333F70"/>
                </a:solidFill>
                <a:latin typeface="Lato" panose="020F0502020204030203" pitchFamily="34" charset="0"/>
                <a:ea typeface="Lato" panose="020F0502020204030203" pitchFamily="34" charset="0"/>
                <a:cs typeface="Lato" panose="020F0502020204030203" pitchFamily="34" charset="0"/>
              </a:rPr>
              <a:t>Computed the mean, median, and mode for the numerical columns in Dataset 2.</a:t>
            </a:r>
            <a:endParaRPr lang="en-US" sz="1700" dirty="0">
              <a:latin typeface="Lato" panose="020F0502020204030203" pitchFamily="34" charset="0"/>
              <a:ea typeface="Lato" panose="020F0502020204030203" pitchFamily="34" charset="0"/>
              <a:cs typeface="Lato" panose="020F0502020204030203" pitchFamily="34" charset="0"/>
            </a:endParaRPr>
          </a:p>
        </p:txBody>
      </p:sp>
      <p:pic>
        <p:nvPicPr>
          <p:cNvPr id="21" name="Picture 20">
            <a:extLst>
              <a:ext uri="{FF2B5EF4-FFF2-40B4-BE49-F238E27FC236}">
                <a16:creationId xmlns:a16="http://schemas.microsoft.com/office/drawing/2014/main" id="{DF1C46B8-7485-1C1F-62A9-9CE13997B033}"/>
              </a:ext>
            </a:extLst>
          </p:cNvPr>
          <p:cNvPicPr>
            <a:picLocks noChangeAspect="1"/>
          </p:cNvPicPr>
          <p:nvPr/>
        </p:nvPicPr>
        <p:blipFill rotWithShape="1">
          <a:blip r:embed="rId3"/>
          <a:srcRect t="3306" b="5491"/>
          <a:stretch/>
        </p:blipFill>
        <p:spPr>
          <a:xfrm>
            <a:off x="99967" y="92573"/>
            <a:ext cx="5831460" cy="1294080"/>
          </a:xfrm>
          <a:prstGeom prst="roundRect">
            <a:avLst>
              <a:gd name="adj" fmla="val 10000"/>
            </a:avLst>
          </a:prstGeom>
        </p:spPr>
      </p:pic>
      <p:pic>
        <p:nvPicPr>
          <p:cNvPr id="28" name="Picture 27">
            <a:extLst>
              <a:ext uri="{FF2B5EF4-FFF2-40B4-BE49-F238E27FC236}">
                <a16:creationId xmlns:a16="http://schemas.microsoft.com/office/drawing/2014/main" id="{41BDA05E-A715-7010-19E9-229F662B861B}"/>
              </a:ext>
            </a:extLst>
          </p:cNvPr>
          <p:cNvPicPr>
            <a:picLocks noChangeAspect="1"/>
          </p:cNvPicPr>
          <p:nvPr/>
        </p:nvPicPr>
        <p:blipFill>
          <a:blip r:embed="rId4"/>
          <a:stretch>
            <a:fillRect/>
          </a:stretch>
        </p:blipFill>
        <p:spPr>
          <a:xfrm>
            <a:off x="840259" y="1419830"/>
            <a:ext cx="4453200" cy="2575941"/>
          </a:xfrm>
          <a:prstGeom prst="roundRect">
            <a:avLst>
              <a:gd name="adj" fmla="val 7835"/>
            </a:avLst>
          </a:prstGeom>
        </p:spPr>
      </p:pic>
      <p:pic>
        <p:nvPicPr>
          <p:cNvPr id="30" name="Picture 29">
            <a:extLst>
              <a:ext uri="{FF2B5EF4-FFF2-40B4-BE49-F238E27FC236}">
                <a16:creationId xmlns:a16="http://schemas.microsoft.com/office/drawing/2014/main" id="{5E513A9F-2DB9-D542-FBC1-AF19354222FB}"/>
              </a:ext>
            </a:extLst>
          </p:cNvPr>
          <p:cNvPicPr>
            <a:picLocks noChangeAspect="1"/>
          </p:cNvPicPr>
          <p:nvPr/>
        </p:nvPicPr>
        <p:blipFill>
          <a:blip r:embed="rId5"/>
          <a:stretch>
            <a:fillRect/>
          </a:stretch>
        </p:blipFill>
        <p:spPr>
          <a:xfrm>
            <a:off x="99967" y="4028948"/>
            <a:ext cx="5831459" cy="4108079"/>
          </a:xfrm>
          <a:prstGeom prst="roundRect">
            <a:avLst>
              <a:gd name="adj" fmla="val 3189"/>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BEA45CE-14A7-2192-296B-4F840CD19472}"/>
              </a:ext>
            </a:extLst>
          </p:cNvPr>
          <p:cNvSpPr/>
          <p:nvPr/>
        </p:nvSpPr>
        <p:spPr>
          <a:xfrm>
            <a:off x="0" y="0"/>
            <a:ext cx="6015789" cy="8229600"/>
          </a:xfrm>
          <a:prstGeom prst="rect">
            <a:avLst/>
          </a:prstGeom>
          <a:solidFill>
            <a:srgbClr val="FE205F">
              <a:alpha val="43922"/>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0"/>
          <p:cNvSpPr/>
          <p:nvPr/>
        </p:nvSpPr>
        <p:spPr>
          <a:xfrm>
            <a:off x="6215770" y="287155"/>
            <a:ext cx="8084638" cy="2059543"/>
          </a:xfrm>
          <a:prstGeom prst="rect">
            <a:avLst/>
          </a:prstGeom>
          <a:noFill/>
          <a:ln/>
        </p:spPr>
        <p:txBody>
          <a:bodyPr wrap="square" lIns="0" tIns="0" rIns="0" bIns="0" rtlCol="0" anchor="t"/>
          <a:lstStyle/>
          <a:p>
            <a:pPr marL="0" indent="0" algn="ctr">
              <a:lnSpc>
                <a:spcPts val="5400"/>
              </a:lnSpc>
              <a:buNone/>
            </a:pPr>
            <a:r>
              <a:rPr lang="en-US" sz="4400" b="1" dirty="0">
                <a:solidFill>
                  <a:srgbClr val="333F70"/>
                </a:solidFill>
                <a:latin typeface="Russo One" panose="02000503050000020004" pitchFamily="2" charset="0"/>
                <a:ea typeface="Unbounded Bold" pitchFamily="34" charset="-122"/>
                <a:cs typeface="Unbounded Bold" pitchFamily="34" charset="-120"/>
              </a:rPr>
              <a:t>Data Preprocessing for Dataset 2</a:t>
            </a:r>
            <a:endParaRPr lang="en-US" sz="4400" dirty="0">
              <a:latin typeface="Russo One" panose="02000503050000020004" pitchFamily="2" charset="0"/>
            </a:endParaRPr>
          </a:p>
        </p:txBody>
      </p:sp>
      <p:sp>
        <p:nvSpPr>
          <p:cNvPr id="4" name="Shape 1"/>
          <p:cNvSpPr/>
          <p:nvPr/>
        </p:nvSpPr>
        <p:spPr>
          <a:xfrm>
            <a:off x="6255306" y="2993231"/>
            <a:ext cx="7606189" cy="1281113"/>
          </a:xfrm>
          <a:prstGeom prst="roundRect">
            <a:avLst>
              <a:gd name="adj" fmla="val 7203"/>
            </a:avLst>
          </a:prstGeom>
          <a:solidFill>
            <a:srgbClr val="FF85B9"/>
          </a:solidFill>
          <a:ln w="7620">
            <a:solidFill>
              <a:srgbClr val="BCDBD4"/>
            </a:solidFill>
            <a:prstDash val="solid"/>
          </a:ln>
        </p:spPr>
        <p:txBody>
          <a:bodyPr/>
          <a:lstStyle/>
          <a:p>
            <a:endParaRPr lang="en-IN" dirty="0"/>
          </a:p>
        </p:txBody>
      </p:sp>
      <p:sp>
        <p:nvSpPr>
          <p:cNvPr id="5" name="Text 2"/>
          <p:cNvSpPr/>
          <p:nvPr/>
        </p:nvSpPr>
        <p:spPr>
          <a:xfrm>
            <a:off x="6482596" y="3220522"/>
            <a:ext cx="4293037" cy="343257"/>
          </a:xfrm>
          <a:prstGeom prst="rect">
            <a:avLst/>
          </a:prstGeom>
          <a:noFill/>
          <a:ln/>
        </p:spPr>
        <p:txBody>
          <a:bodyPr wrap="none" lIns="0" tIns="0" rIns="0" bIns="0" rtlCol="0" anchor="t"/>
          <a:lstStyle/>
          <a:p>
            <a:pPr marL="0" indent="0">
              <a:lnSpc>
                <a:spcPts val="2700"/>
              </a:lnSpc>
              <a:buNone/>
            </a:pPr>
            <a:r>
              <a:rPr lang="en-US" sz="2150" b="1" dirty="0">
                <a:solidFill>
                  <a:schemeClr val="bg1"/>
                </a:solidFill>
                <a:latin typeface="Lato" panose="020F0502020204030203" pitchFamily="34" charset="0"/>
                <a:ea typeface="Lato" panose="020F0502020204030203" pitchFamily="34" charset="0"/>
                <a:cs typeface="Lato" panose="020F0502020204030203" pitchFamily="34" charset="0"/>
              </a:rPr>
              <a:t>Dropping Unwanted Columns</a:t>
            </a:r>
            <a:endParaRPr lang="en-US" sz="2150" dirty="0">
              <a:solidFill>
                <a:schemeClr val="bg1"/>
              </a:solidFill>
              <a:latin typeface="Lato" panose="020F0502020204030203" pitchFamily="34" charset="0"/>
              <a:ea typeface="Lato" panose="020F0502020204030203" pitchFamily="34" charset="0"/>
              <a:cs typeface="Lato" panose="020F0502020204030203" pitchFamily="34" charset="0"/>
            </a:endParaRPr>
          </a:p>
        </p:txBody>
      </p:sp>
      <p:sp>
        <p:nvSpPr>
          <p:cNvPr id="6" name="Text 3"/>
          <p:cNvSpPr/>
          <p:nvPr/>
        </p:nvSpPr>
        <p:spPr>
          <a:xfrm>
            <a:off x="6482596" y="3695581"/>
            <a:ext cx="7151608" cy="351472"/>
          </a:xfrm>
          <a:prstGeom prst="rect">
            <a:avLst/>
          </a:prstGeom>
          <a:noFill/>
          <a:ln/>
        </p:spPr>
        <p:txBody>
          <a:bodyPr wrap="none" lIns="0" tIns="0" rIns="0" bIns="0" rtlCol="0" anchor="t"/>
          <a:lstStyle/>
          <a:p>
            <a:pPr marL="0" indent="0">
              <a:lnSpc>
                <a:spcPts val="2750"/>
              </a:lnSpc>
              <a:buNone/>
            </a:pPr>
            <a:r>
              <a:rPr lang="en-US" sz="1700" dirty="0">
                <a:solidFill>
                  <a:schemeClr val="bg1"/>
                </a:solidFill>
                <a:latin typeface="Lato" panose="020F0502020204030203" pitchFamily="34" charset="0"/>
                <a:ea typeface="Lato" panose="020F0502020204030203" pitchFamily="34" charset="0"/>
                <a:cs typeface="Lato" panose="020F0502020204030203" pitchFamily="34" charset="0"/>
              </a:rPr>
              <a:t>Removed the 'Unnamed: 0' and 'instant' columns from Dataset 2.</a:t>
            </a:r>
          </a:p>
        </p:txBody>
      </p:sp>
      <p:sp>
        <p:nvSpPr>
          <p:cNvPr id="7" name="Shape 4"/>
          <p:cNvSpPr/>
          <p:nvPr/>
        </p:nvSpPr>
        <p:spPr>
          <a:xfrm>
            <a:off x="6255306" y="4494014"/>
            <a:ext cx="7606189" cy="1281113"/>
          </a:xfrm>
          <a:prstGeom prst="roundRect">
            <a:avLst>
              <a:gd name="adj" fmla="val 7203"/>
            </a:avLst>
          </a:prstGeom>
          <a:solidFill>
            <a:srgbClr val="FF85B9"/>
          </a:solidFill>
          <a:ln w="7620">
            <a:solidFill>
              <a:srgbClr val="BCDBD4"/>
            </a:solidFill>
            <a:prstDash val="solid"/>
          </a:ln>
        </p:spPr>
      </p:sp>
      <p:sp>
        <p:nvSpPr>
          <p:cNvPr id="8" name="Text 5"/>
          <p:cNvSpPr/>
          <p:nvPr/>
        </p:nvSpPr>
        <p:spPr>
          <a:xfrm>
            <a:off x="6482596" y="4721304"/>
            <a:ext cx="3865840" cy="343257"/>
          </a:xfrm>
          <a:prstGeom prst="rect">
            <a:avLst/>
          </a:prstGeom>
          <a:noFill/>
          <a:ln/>
        </p:spPr>
        <p:txBody>
          <a:bodyPr wrap="none" lIns="0" tIns="0" rIns="0" bIns="0" rtlCol="0" anchor="t"/>
          <a:lstStyle/>
          <a:p>
            <a:pPr marL="0" indent="0">
              <a:lnSpc>
                <a:spcPts val="2700"/>
              </a:lnSpc>
              <a:buNone/>
            </a:pPr>
            <a:r>
              <a:rPr lang="en-US" sz="2150" b="1" dirty="0">
                <a:solidFill>
                  <a:schemeClr val="bg1"/>
                </a:solidFill>
                <a:latin typeface="Lato" panose="020F0502020204030203" pitchFamily="34" charset="0"/>
                <a:ea typeface="Lato" panose="020F0502020204030203" pitchFamily="34" charset="0"/>
                <a:cs typeface="Lato" panose="020F0502020204030203" pitchFamily="34" charset="0"/>
              </a:rPr>
              <a:t>Handling Missing Values</a:t>
            </a:r>
            <a:endParaRPr lang="en-US" sz="2150" dirty="0">
              <a:solidFill>
                <a:schemeClr val="bg1"/>
              </a:solidFill>
              <a:latin typeface="Lato" panose="020F0502020204030203" pitchFamily="34" charset="0"/>
              <a:ea typeface="Lato" panose="020F0502020204030203" pitchFamily="34" charset="0"/>
              <a:cs typeface="Lato" panose="020F0502020204030203" pitchFamily="34" charset="0"/>
            </a:endParaRPr>
          </a:p>
        </p:txBody>
      </p:sp>
      <p:sp>
        <p:nvSpPr>
          <p:cNvPr id="9" name="Text 6"/>
          <p:cNvSpPr/>
          <p:nvPr/>
        </p:nvSpPr>
        <p:spPr>
          <a:xfrm>
            <a:off x="6482596" y="5196364"/>
            <a:ext cx="7151608" cy="351472"/>
          </a:xfrm>
          <a:prstGeom prst="rect">
            <a:avLst/>
          </a:prstGeom>
          <a:noFill/>
          <a:ln/>
        </p:spPr>
        <p:txBody>
          <a:bodyPr wrap="none" lIns="0" tIns="0" rIns="0" bIns="0" rtlCol="0" anchor="t"/>
          <a:lstStyle/>
          <a:p>
            <a:pPr marL="0" indent="0">
              <a:lnSpc>
                <a:spcPts val="2750"/>
              </a:lnSpc>
              <a:buNone/>
            </a:pPr>
            <a:r>
              <a:rPr lang="en-US" sz="1700" dirty="0">
                <a:solidFill>
                  <a:schemeClr val="bg1"/>
                </a:solidFill>
                <a:latin typeface="Lato" panose="020F0502020204030203" pitchFamily="34" charset="0"/>
                <a:ea typeface="Lato" panose="020F0502020204030203" pitchFamily="34" charset="0"/>
                <a:cs typeface="Lato" panose="020F0502020204030203" pitchFamily="34" charset="0"/>
              </a:rPr>
              <a:t>Filled the 'atemp' column with the mean value.</a:t>
            </a:r>
          </a:p>
        </p:txBody>
      </p:sp>
      <p:sp>
        <p:nvSpPr>
          <p:cNvPr id="10" name="Shape 7"/>
          <p:cNvSpPr/>
          <p:nvPr/>
        </p:nvSpPr>
        <p:spPr>
          <a:xfrm>
            <a:off x="6255306" y="5994797"/>
            <a:ext cx="7606189" cy="1632585"/>
          </a:xfrm>
          <a:prstGeom prst="roundRect">
            <a:avLst>
              <a:gd name="adj" fmla="val 5652"/>
            </a:avLst>
          </a:prstGeom>
          <a:solidFill>
            <a:srgbClr val="FF85B9"/>
          </a:solidFill>
          <a:ln w="7620">
            <a:solidFill>
              <a:srgbClr val="BCDBD4"/>
            </a:solidFill>
            <a:prstDash val="solid"/>
          </a:ln>
        </p:spPr>
      </p:sp>
      <p:sp>
        <p:nvSpPr>
          <p:cNvPr id="11" name="Text 8"/>
          <p:cNvSpPr/>
          <p:nvPr/>
        </p:nvSpPr>
        <p:spPr>
          <a:xfrm>
            <a:off x="6482596" y="6222087"/>
            <a:ext cx="3019901" cy="343257"/>
          </a:xfrm>
          <a:prstGeom prst="rect">
            <a:avLst/>
          </a:prstGeom>
          <a:noFill/>
          <a:ln/>
        </p:spPr>
        <p:txBody>
          <a:bodyPr wrap="none" lIns="0" tIns="0" rIns="0" bIns="0" rtlCol="0" anchor="t"/>
          <a:lstStyle/>
          <a:p>
            <a:pPr marL="0" indent="0">
              <a:lnSpc>
                <a:spcPts val="2700"/>
              </a:lnSpc>
              <a:buNone/>
            </a:pPr>
            <a:r>
              <a:rPr lang="en-US" sz="2150" b="1" dirty="0">
                <a:solidFill>
                  <a:schemeClr val="bg1"/>
                </a:solidFill>
                <a:latin typeface="Lato" panose="020F0502020204030203" pitchFamily="34" charset="0"/>
                <a:ea typeface="Lato" panose="020F0502020204030203" pitchFamily="34" charset="0"/>
                <a:cs typeface="Lato" panose="020F0502020204030203" pitchFamily="34" charset="0"/>
              </a:rPr>
              <a:t>Central Tendency</a:t>
            </a:r>
            <a:endParaRPr lang="en-US" sz="2150" dirty="0">
              <a:solidFill>
                <a:schemeClr val="bg1"/>
              </a:solidFill>
              <a:latin typeface="Lato" panose="020F0502020204030203" pitchFamily="34" charset="0"/>
              <a:ea typeface="Lato" panose="020F0502020204030203" pitchFamily="34" charset="0"/>
              <a:cs typeface="Lato" panose="020F0502020204030203" pitchFamily="34" charset="0"/>
            </a:endParaRPr>
          </a:p>
        </p:txBody>
      </p:sp>
      <p:sp>
        <p:nvSpPr>
          <p:cNvPr id="12" name="Text 9"/>
          <p:cNvSpPr/>
          <p:nvPr/>
        </p:nvSpPr>
        <p:spPr>
          <a:xfrm>
            <a:off x="6482596" y="6697147"/>
            <a:ext cx="7151608" cy="702945"/>
          </a:xfrm>
          <a:prstGeom prst="rect">
            <a:avLst/>
          </a:prstGeom>
          <a:noFill/>
          <a:ln/>
        </p:spPr>
        <p:txBody>
          <a:bodyPr wrap="square" lIns="0" tIns="0" rIns="0" bIns="0" rtlCol="0" anchor="t"/>
          <a:lstStyle/>
          <a:p>
            <a:pPr marL="0" indent="0">
              <a:lnSpc>
                <a:spcPts val="2750"/>
              </a:lnSpc>
              <a:buNone/>
            </a:pPr>
            <a:r>
              <a:rPr lang="en-US" sz="1700" dirty="0">
                <a:solidFill>
                  <a:schemeClr val="bg1"/>
                </a:solidFill>
                <a:latin typeface="Lato" panose="020F0502020204030203" pitchFamily="34" charset="0"/>
                <a:ea typeface="Lato" panose="020F0502020204030203" pitchFamily="34" charset="0"/>
                <a:cs typeface="Lato" panose="020F0502020204030203" pitchFamily="34" charset="0"/>
              </a:rPr>
              <a:t>Calculated the mean, median, and mode for the numerical columns in Dataset 2.</a:t>
            </a:r>
          </a:p>
        </p:txBody>
      </p:sp>
      <p:pic>
        <p:nvPicPr>
          <p:cNvPr id="15" name="Picture 14">
            <a:extLst>
              <a:ext uri="{FF2B5EF4-FFF2-40B4-BE49-F238E27FC236}">
                <a16:creationId xmlns:a16="http://schemas.microsoft.com/office/drawing/2014/main" id="{8A95B101-88C3-9B02-3803-542EACBBA53A}"/>
              </a:ext>
            </a:extLst>
          </p:cNvPr>
          <p:cNvPicPr>
            <a:picLocks noChangeAspect="1"/>
          </p:cNvPicPr>
          <p:nvPr/>
        </p:nvPicPr>
        <p:blipFill>
          <a:blip r:embed="rId3"/>
          <a:stretch>
            <a:fillRect/>
          </a:stretch>
        </p:blipFill>
        <p:spPr>
          <a:xfrm>
            <a:off x="42206" y="287155"/>
            <a:ext cx="5943600" cy="2353175"/>
          </a:xfrm>
          <a:prstGeom prst="roundRect">
            <a:avLst>
              <a:gd name="adj" fmla="val 2033"/>
            </a:avLst>
          </a:prstGeom>
        </p:spPr>
      </p:pic>
      <p:pic>
        <p:nvPicPr>
          <p:cNvPr id="17" name="Picture 16">
            <a:extLst>
              <a:ext uri="{FF2B5EF4-FFF2-40B4-BE49-F238E27FC236}">
                <a16:creationId xmlns:a16="http://schemas.microsoft.com/office/drawing/2014/main" id="{C7478073-5561-B554-7E9F-AD1C18BDA235}"/>
              </a:ext>
            </a:extLst>
          </p:cNvPr>
          <p:cNvPicPr>
            <a:picLocks noChangeAspect="1"/>
          </p:cNvPicPr>
          <p:nvPr/>
        </p:nvPicPr>
        <p:blipFill>
          <a:blip r:embed="rId4"/>
          <a:stretch>
            <a:fillRect/>
          </a:stretch>
        </p:blipFill>
        <p:spPr>
          <a:xfrm>
            <a:off x="47082" y="2791516"/>
            <a:ext cx="5938724" cy="2580584"/>
          </a:xfrm>
          <a:prstGeom prst="roundRect">
            <a:avLst>
              <a:gd name="adj" fmla="val 2051"/>
            </a:avLst>
          </a:prstGeom>
        </p:spPr>
      </p:pic>
      <p:pic>
        <p:nvPicPr>
          <p:cNvPr id="19" name="Picture 18">
            <a:extLst>
              <a:ext uri="{FF2B5EF4-FFF2-40B4-BE49-F238E27FC236}">
                <a16:creationId xmlns:a16="http://schemas.microsoft.com/office/drawing/2014/main" id="{C8136041-2DC2-02A9-7A5E-A3B1DE363AF0}"/>
              </a:ext>
            </a:extLst>
          </p:cNvPr>
          <p:cNvPicPr>
            <a:picLocks noChangeAspect="1"/>
          </p:cNvPicPr>
          <p:nvPr/>
        </p:nvPicPr>
        <p:blipFill>
          <a:blip r:embed="rId5"/>
          <a:stretch>
            <a:fillRect/>
          </a:stretch>
        </p:blipFill>
        <p:spPr>
          <a:xfrm>
            <a:off x="42206" y="5672092"/>
            <a:ext cx="5938724" cy="2200582"/>
          </a:xfrm>
          <a:prstGeom prst="roundRect">
            <a:avLst>
              <a:gd name="adj" fmla="val 2643"/>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sp>
        <p:nvSpPr>
          <p:cNvPr id="3" name="Text 0"/>
          <p:cNvSpPr/>
          <p:nvPr/>
        </p:nvSpPr>
        <p:spPr>
          <a:xfrm>
            <a:off x="6286857" y="147162"/>
            <a:ext cx="7625477" cy="641152"/>
          </a:xfrm>
          <a:prstGeom prst="rect">
            <a:avLst/>
          </a:prstGeom>
          <a:noFill/>
          <a:ln/>
        </p:spPr>
        <p:txBody>
          <a:bodyPr wrap="none" lIns="0" tIns="0" rIns="0" bIns="0" rtlCol="0" anchor="t"/>
          <a:lstStyle/>
          <a:p>
            <a:pPr marL="0" indent="0" algn="ctr">
              <a:lnSpc>
                <a:spcPts val="5000"/>
              </a:lnSpc>
              <a:buNone/>
            </a:pPr>
            <a:r>
              <a:rPr lang="en-US" sz="3600" b="1" dirty="0">
                <a:solidFill>
                  <a:srgbClr val="333F70"/>
                </a:solidFill>
                <a:latin typeface="Russo One" panose="02000503050000020004" pitchFamily="2" charset="0"/>
                <a:ea typeface="Unbounded Bold" pitchFamily="34" charset="-122"/>
                <a:cs typeface="Unbounded Bold" pitchFamily="34" charset="-120"/>
              </a:rPr>
              <a:t>Merging of Dataset 1 &amp; Dataset 2</a:t>
            </a:r>
            <a:endParaRPr lang="en-US" sz="3600" dirty="0">
              <a:latin typeface="Russo One" panose="02000503050000020004" pitchFamily="2" charset="0"/>
            </a:endParaRPr>
          </a:p>
        </p:txBody>
      </p:sp>
      <p:sp>
        <p:nvSpPr>
          <p:cNvPr id="5" name="Text 1"/>
          <p:cNvSpPr/>
          <p:nvPr/>
        </p:nvSpPr>
        <p:spPr>
          <a:xfrm>
            <a:off x="6204466" y="5470059"/>
            <a:ext cx="3026688" cy="320516"/>
          </a:xfrm>
          <a:prstGeom prst="rect">
            <a:avLst/>
          </a:prstGeom>
          <a:noFill/>
          <a:ln/>
        </p:spPr>
        <p:txBody>
          <a:bodyPr wrap="none" lIns="0" tIns="0" rIns="0" bIns="0" rtlCol="0" anchor="t"/>
          <a:lstStyle/>
          <a:p>
            <a:pPr marL="0" indent="0" algn="l">
              <a:lnSpc>
                <a:spcPts val="2500"/>
              </a:lnSpc>
              <a:buNone/>
            </a:pPr>
            <a:r>
              <a:rPr lang="en-US" sz="2000" b="1" dirty="0">
                <a:solidFill>
                  <a:srgbClr val="333F70"/>
                </a:solidFill>
                <a:latin typeface="Lato" panose="020F0502020204030203" pitchFamily="34" charset="0"/>
                <a:ea typeface="Lato" panose="020F0502020204030203" pitchFamily="34" charset="0"/>
                <a:cs typeface="Lato" panose="020F0502020204030203" pitchFamily="34" charset="0"/>
              </a:rPr>
              <a:t>Combining Datasets</a:t>
            </a:r>
            <a:endParaRPr lang="en-US" sz="2000" dirty="0">
              <a:latin typeface="Lato" panose="020F0502020204030203" pitchFamily="34" charset="0"/>
              <a:ea typeface="Lato" panose="020F0502020204030203" pitchFamily="34" charset="0"/>
              <a:cs typeface="Lato" panose="020F0502020204030203" pitchFamily="34" charset="0"/>
            </a:endParaRPr>
          </a:p>
        </p:txBody>
      </p:sp>
      <p:sp>
        <p:nvSpPr>
          <p:cNvPr id="6" name="Text 2"/>
          <p:cNvSpPr/>
          <p:nvPr/>
        </p:nvSpPr>
        <p:spPr>
          <a:xfrm>
            <a:off x="6204466" y="5966579"/>
            <a:ext cx="7707868" cy="1542871"/>
          </a:xfrm>
          <a:prstGeom prst="rect">
            <a:avLst/>
          </a:prstGeom>
          <a:noFill/>
          <a:ln/>
        </p:spPr>
        <p:txBody>
          <a:bodyPr wrap="square" lIns="0" tIns="0" rIns="0" bIns="0" rtlCol="0" anchor="t"/>
          <a:lstStyle/>
          <a:p>
            <a:pPr marL="0" indent="0" algn="l">
              <a:lnSpc>
                <a:spcPts val="2550"/>
              </a:lnSpc>
              <a:buNone/>
            </a:pPr>
            <a:r>
              <a:rPr lang="en-US" sz="1600" dirty="0">
                <a:solidFill>
                  <a:srgbClr val="333F70"/>
                </a:solidFill>
                <a:latin typeface="Lato" panose="020F0502020204030203" pitchFamily="34" charset="0"/>
                <a:ea typeface="Lato" panose="020F0502020204030203" pitchFamily="34" charset="0"/>
                <a:cs typeface="Lato" panose="020F0502020204030203" pitchFamily="34" charset="0"/>
              </a:rPr>
              <a:t>Concatenated Dataset 1 and the cleaned Dataset 2 (ds2) into a single merged dataset. This involves aligning the columns of both datasets based on shared features or key variables. The resulting merged dataset will provide a comprehensive view of the combined data, allowing for further analysis and insights.</a:t>
            </a:r>
            <a:endParaRPr lang="en-US" sz="1600" dirty="0">
              <a:latin typeface="Lato" panose="020F0502020204030203" pitchFamily="34" charset="0"/>
              <a:ea typeface="Lato" panose="020F0502020204030203" pitchFamily="34" charset="0"/>
              <a:cs typeface="Lato" panose="020F0502020204030203" pitchFamily="34" charset="0"/>
            </a:endParaRPr>
          </a:p>
        </p:txBody>
      </p:sp>
      <p:sp>
        <p:nvSpPr>
          <p:cNvPr id="9" name="Rectangle 8">
            <a:extLst>
              <a:ext uri="{FF2B5EF4-FFF2-40B4-BE49-F238E27FC236}">
                <a16:creationId xmlns:a16="http://schemas.microsoft.com/office/drawing/2014/main" id="{E3023004-7790-4877-C511-FCE7FFE5D7FE}"/>
              </a:ext>
            </a:extLst>
          </p:cNvPr>
          <p:cNvSpPr/>
          <p:nvPr/>
        </p:nvSpPr>
        <p:spPr>
          <a:xfrm>
            <a:off x="0" y="0"/>
            <a:ext cx="6015789" cy="8229600"/>
          </a:xfrm>
          <a:prstGeom prst="rect">
            <a:avLst/>
          </a:prstGeom>
          <a:solidFill>
            <a:srgbClr val="FE205F">
              <a:alpha val="43922"/>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Picture 12">
            <a:extLst>
              <a:ext uri="{FF2B5EF4-FFF2-40B4-BE49-F238E27FC236}">
                <a16:creationId xmlns:a16="http://schemas.microsoft.com/office/drawing/2014/main" id="{CBBA5F54-C118-888C-E314-50FF1FABBAE9}"/>
              </a:ext>
            </a:extLst>
          </p:cNvPr>
          <p:cNvPicPr>
            <a:picLocks noChangeAspect="1"/>
          </p:cNvPicPr>
          <p:nvPr/>
        </p:nvPicPr>
        <p:blipFill>
          <a:blip r:embed="rId3"/>
          <a:stretch>
            <a:fillRect/>
          </a:stretch>
        </p:blipFill>
        <p:spPr>
          <a:xfrm>
            <a:off x="117231" y="147162"/>
            <a:ext cx="5762815" cy="1998161"/>
          </a:xfrm>
          <a:prstGeom prst="roundRect">
            <a:avLst>
              <a:gd name="adj" fmla="val 4629"/>
            </a:avLst>
          </a:prstGeom>
        </p:spPr>
      </p:pic>
      <p:pic>
        <p:nvPicPr>
          <p:cNvPr id="17" name="Picture 16">
            <a:extLst>
              <a:ext uri="{FF2B5EF4-FFF2-40B4-BE49-F238E27FC236}">
                <a16:creationId xmlns:a16="http://schemas.microsoft.com/office/drawing/2014/main" id="{DFBB9F54-CADC-AE88-CDDD-251E5EFE400C}"/>
              </a:ext>
            </a:extLst>
          </p:cNvPr>
          <p:cNvPicPr>
            <a:picLocks noChangeAspect="1"/>
          </p:cNvPicPr>
          <p:nvPr/>
        </p:nvPicPr>
        <p:blipFill>
          <a:blip r:embed="rId4"/>
          <a:stretch>
            <a:fillRect/>
          </a:stretch>
        </p:blipFill>
        <p:spPr>
          <a:xfrm>
            <a:off x="126486" y="2636694"/>
            <a:ext cx="5762815" cy="1494069"/>
          </a:xfrm>
          <a:prstGeom prst="roundRect">
            <a:avLst>
              <a:gd name="adj" fmla="val 4793"/>
            </a:avLst>
          </a:prstGeom>
        </p:spPr>
      </p:pic>
      <p:pic>
        <p:nvPicPr>
          <p:cNvPr id="19" name="Picture 18">
            <a:extLst>
              <a:ext uri="{FF2B5EF4-FFF2-40B4-BE49-F238E27FC236}">
                <a16:creationId xmlns:a16="http://schemas.microsoft.com/office/drawing/2014/main" id="{688E417E-35C2-C341-CBDE-1535C927A3EC}"/>
              </a:ext>
            </a:extLst>
          </p:cNvPr>
          <p:cNvPicPr>
            <a:picLocks noChangeAspect="1"/>
          </p:cNvPicPr>
          <p:nvPr/>
        </p:nvPicPr>
        <p:blipFill>
          <a:blip r:embed="rId5"/>
          <a:stretch>
            <a:fillRect/>
          </a:stretch>
        </p:blipFill>
        <p:spPr>
          <a:xfrm>
            <a:off x="126486" y="4622134"/>
            <a:ext cx="5762815" cy="2743201"/>
          </a:xfrm>
          <a:prstGeom prst="roundRect">
            <a:avLst>
              <a:gd name="adj" fmla="val 2564"/>
            </a:avLst>
          </a:prstGeom>
        </p:spPr>
      </p:pic>
      <p:pic>
        <p:nvPicPr>
          <p:cNvPr id="1028" name="Picture 4" descr="Pandas - Joining DataFrames with Concat and Append | Software Development  Notes">
            <a:extLst>
              <a:ext uri="{FF2B5EF4-FFF2-40B4-BE49-F238E27FC236}">
                <a16:creationId xmlns:a16="http://schemas.microsoft.com/office/drawing/2014/main" id="{2F740F02-A337-273F-B7CB-E26FDB2571F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04466" y="1276290"/>
            <a:ext cx="8092447" cy="365071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name="Slide 7">
    <p:spTree>
      <p:nvGrpSpPr>
        <p:cNvPr id="1" name=""/>
        <p:cNvGrpSpPr/>
        <p:nvPr/>
      </p:nvGrpSpPr>
      <p:grpSpPr>
        <a:xfrm>
          <a:off x="0" y="0"/>
          <a:ext cx="0" cy="0"/>
          <a:chOff x="0" y="0"/>
          <a:chExt cx="0" cy="0"/>
        </a:xfrm>
      </p:grpSpPr>
      <p:sp>
        <p:nvSpPr>
          <p:cNvPr id="3" name="Text 0"/>
          <p:cNvSpPr/>
          <p:nvPr/>
        </p:nvSpPr>
        <p:spPr>
          <a:xfrm>
            <a:off x="773311" y="177761"/>
            <a:ext cx="7597378" cy="1381125"/>
          </a:xfrm>
          <a:prstGeom prst="rect">
            <a:avLst/>
          </a:prstGeom>
          <a:noFill/>
          <a:ln/>
        </p:spPr>
        <p:txBody>
          <a:bodyPr wrap="square" lIns="0" tIns="0" rIns="0" bIns="0" rtlCol="0" anchor="t"/>
          <a:lstStyle/>
          <a:p>
            <a:pPr marL="0" indent="0" algn="ctr">
              <a:lnSpc>
                <a:spcPts val="5400"/>
              </a:lnSpc>
              <a:buNone/>
            </a:pPr>
            <a:r>
              <a:rPr lang="en-US" sz="4000" b="1" dirty="0">
                <a:solidFill>
                  <a:srgbClr val="333F70"/>
                </a:solidFill>
                <a:latin typeface="Russo One" panose="02000503050000020004" pitchFamily="2" charset="0"/>
                <a:ea typeface="Unbounded Bold" pitchFamily="34" charset="-122"/>
                <a:cs typeface="Unbounded Bold" pitchFamily="34" charset="-120"/>
              </a:rPr>
              <a:t>Load and Preview Dataset 3</a:t>
            </a:r>
            <a:endParaRPr lang="en-US" sz="4000" dirty="0">
              <a:latin typeface="Russo One" panose="02000503050000020004" pitchFamily="2" charset="0"/>
            </a:endParaRPr>
          </a:p>
        </p:txBody>
      </p:sp>
      <p:pic>
        <p:nvPicPr>
          <p:cNvPr id="4" name="Image 1" descr="preencoded.png"/>
          <p:cNvPicPr>
            <a:picLocks noChangeAspect="1"/>
          </p:cNvPicPr>
          <p:nvPr/>
        </p:nvPicPr>
        <p:blipFill>
          <a:blip r:embed="rId3">
            <a:duotone>
              <a:prstClr val="black"/>
              <a:schemeClr val="accent5">
                <a:tint val="45000"/>
                <a:satMod val="400000"/>
              </a:schemeClr>
            </a:duotone>
          </a:blip>
          <a:stretch>
            <a:fillRect/>
          </a:stretch>
        </p:blipFill>
        <p:spPr>
          <a:xfrm>
            <a:off x="773311" y="2320052"/>
            <a:ext cx="1104781" cy="1767721"/>
          </a:xfrm>
          <a:prstGeom prst="rect">
            <a:avLst/>
          </a:prstGeom>
        </p:spPr>
      </p:pic>
      <p:sp>
        <p:nvSpPr>
          <p:cNvPr id="5" name="Text 1"/>
          <p:cNvSpPr/>
          <p:nvPr/>
        </p:nvSpPr>
        <p:spPr>
          <a:xfrm>
            <a:off x="2209443" y="2540913"/>
            <a:ext cx="2762131" cy="345281"/>
          </a:xfrm>
          <a:prstGeom prst="rect">
            <a:avLst/>
          </a:prstGeom>
          <a:noFill/>
          <a:ln/>
        </p:spPr>
        <p:txBody>
          <a:bodyPr wrap="none" lIns="0" tIns="0" rIns="0" bIns="0" rtlCol="0" anchor="t"/>
          <a:lstStyle/>
          <a:p>
            <a:pPr marL="0" indent="0" algn="l">
              <a:lnSpc>
                <a:spcPts val="2700"/>
              </a:lnSpc>
              <a:buNone/>
            </a:pPr>
            <a:r>
              <a:rPr lang="en-US" sz="2150" b="1" dirty="0">
                <a:solidFill>
                  <a:srgbClr val="333F70"/>
                </a:solidFill>
                <a:latin typeface="Lato" panose="020F0502020204030203" pitchFamily="34" charset="0"/>
                <a:ea typeface="Lato" panose="020F0502020204030203" pitchFamily="34" charset="0"/>
                <a:cs typeface="Lato" panose="020F0502020204030203" pitchFamily="34" charset="0"/>
              </a:rPr>
              <a:t>Loading Dataset 3</a:t>
            </a:r>
            <a:endParaRPr lang="en-US" sz="2150" dirty="0">
              <a:latin typeface="Lato" panose="020F0502020204030203" pitchFamily="34" charset="0"/>
              <a:ea typeface="Lato" panose="020F0502020204030203" pitchFamily="34" charset="0"/>
              <a:cs typeface="Lato" panose="020F0502020204030203" pitchFamily="34" charset="0"/>
            </a:endParaRPr>
          </a:p>
        </p:txBody>
      </p:sp>
      <p:sp>
        <p:nvSpPr>
          <p:cNvPr id="6" name="Text 2"/>
          <p:cNvSpPr/>
          <p:nvPr/>
        </p:nvSpPr>
        <p:spPr>
          <a:xfrm>
            <a:off x="2209443" y="3018711"/>
            <a:ext cx="6161246" cy="706993"/>
          </a:xfrm>
          <a:prstGeom prst="rect">
            <a:avLst/>
          </a:prstGeom>
          <a:noFill/>
          <a:ln/>
        </p:spPr>
        <p:txBody>
          <a:bodyPr wrap="square" lIns="0" tIns="0" rIns="0" bIns="0" rtlCol="0" anchor="t"/>
          <a:lstStyle/>
          <a:p>
            <a:pPr marL="0" indent="0" algn="l">
              <a:lnSpc>
                <a:spcPts val="2750"/>
              </a:lnSpc>
              <a:buNone/>
            </a:pPr>
            <a:r>
              <a:rPr lang="en-US" sz="1700" dirty="0">
                <a:solidFill>
                  <a:srgbClr val="333F70"/>
                </a:solidFill>
                <a:latin typeface="Lato" panose="020F0502020204030203" pitchFamily="34" charset="0"/>
                <a:ea typeface="Lato" panose="020F0502020204030203" pitchFamily="34" charset="0"/>
                <a:cs typeface="Lato" panose="020F0502020204030203" pitchFamily="34" charset="0"/>
              </a:rPr>
              <a:t>Imported the CSV file and displayed the head, tail, shape, and data types, describe.</a:t>
            </a:r>
            <a:endParaRPr lang="en-US" sz="1700" dirty="0">
              <a:latin typeface="Lato" panose="020F0502020204030203" pitchFamily="34" charset="0"/>
              <a:ea typeface="Lato" panose="020F0502020204030203" pitchFamily="34" charset="0"/>
              <a:cs typeface="Lato" panose="020F0502020204030203" pitchFamily="34" charset="0"/>
            </a:endParaRPr>
          </a:p>
        </p:txBody>
      </p:sp>
      <p:pic>
        <p:nvPicPr>
          <p:cNvPr id="7" name="Image 2" descr="preencoded.png"/>
          <p:cNvPicPr>
            <a:picLocks noChangeAspect="1"/>
          </p:cNvPicPr>
          <p:nvPr/>
        </p:nvPicPr>
        <p:blipFill>
          <a:blip r:embed="rId4">
            <a:duotone>
              <a:prstClr val="black"/>
              <a:schemeClr val="accent5">
                <a:tint val="45000"/>
                <a:satMod val="400000"/>
              </a:schemeClr>
            </a:duotone>
          </a:blip>
          <a:stretch>
            <a:fillRect/>
          </a:stretch>
        </p:blipFill>
        <p:spPr>
          <a:xfrm>
            <a:off x="773311" y="4087773"/>
            <a:ext cx="1104781" cy="1767721"/>
          </a:xfrm>
          <a:prstGeom prst="rect">
            <a:avLst/>
          </a:prstGeom>
        </p:spPr>
      </p:pic>
      <p:sp>
        <p:nvSpPr>
          <p:cNvPr id="8" name="Text 3"/>
          <p:cNvSpPr/>
          <p:nvPr/>
        </p:nvSpPr>
        <p:spPr>
          <a:xfrm>
            <a:off x="2209443" y="4308634"/>
            <a:ext cx="3212544" cy="345281"/>
          </a:xfrm>
          <a:prstGeom prst="rect">
            <a:avLst/>
          </a:prstGeom>
          <a:noFill/>
          <a:ln/>
        </p:spPr>
        <p:txBody>
          <a:bodyPr wrap="none" lIns="0" tIns="0" rIns="0" bIns="0" rtlCol="0" anchor="t"/>
          <a:lstStyle/>
          <a:p>
            <a:pPr marL="0" indent="0" algn="l">
              <a:lnSpc>
                <a:spcPts val="2700"/>
              </a:lnSpc>
              <a:buNone/>
            </a:pPr>
            <a:r>
              <a:rPr lang="en-US" sz="2150" b="1" dirty="0">
                <a:solidFill>
                  <a:srgbClr val="333F70"/>
                </a:solidFill>
                <a:latin typeface="Lato" panose="020F0502020204030203" pitchFamily="34" charset="0"/>
                <a:ea typeface="Lato" panose="020F0502020204030203" pitchFamily="34" charset="0"/>
                <a:cs typeface="Lato" panose="020F0502020204030203" pitchFamily="34" charset="0"/>
              </a:rPr>
              <a:t>Analyzing Dataset 3</a:t>
            </a:r>
            <a:endParaRPr lang="en-US" sz="2150" dirty="0">
              <a:latin typeface="Lato" panose="020F0502020204030203" pitchFamily="34" charset="0"/>
              <a:ea typeface="Lato" panose="020F0502020204030203" pitchFamily="34" charset="0"/>
              <a:cs typeface="Lato" panose="020F0502020204030203" pitchFamily="34" charset="0"/>
            </a:endParaRPr>
          </a:p>
        </p:txBody>
      </p:sp>
      <p:sp>
        <p:nvSpPr>
          <p:cNvPr id="9" name="Text 4"/>
          <p:cNvSpPr/>
          <p:nvPr/>
        </p:nvSpPr>
        <p:spPr>
          <a:xfrm>
            <a:off x="2209443" y="4786432"/>
            <a:ext cx="6161246" cy="706993"/>
          </a:xfrm>
          <a:prstGeom prst="rect">
            <a:avLst/>
          </a:prstGeom>
          <a:noFill/>
          <a:ln/>
        </p:spPr>
        <p:txBody>
          <a:bodyPr wrap="square" lIns="0" tIns="0" rIns="0" bIns="0" rtlCol="0" anchor="t"/>
          <a:lstStyle/>
          <a:p>
            <a:pPr marL="0" indent="0" algn="l">
              <a:lnSpc>
                <a:spcPts val="2750"/>
              </a:lnSpc>
              <a:buNone/>
            </a:pPr>
            <a:r>
              <a:rPr lang="en-US" sz="1700" dirty="0">
                <a:solidFill>
                  <a:srgbClr val="333F70"/>
                </a:solidFill>
                <a:latin typeface="Lato" panose="020F0502020204030203" pitchFamily="34" charset="0"/>
                <a:ea typeface="Lato" panose="020F0502020204030203" pitchFamily="34" charset="0"/>
                <a:cs typeface="Lato" panose="020F0502020204030203" pitchFamily="34" charset="0"/>
              </a:rPr>
              <a:t>Examined the dataset's structure and identified any missing values.</a:t>
            </a:r>
            <a:endParaRPr lang="en-US" sz="1700" dirty="0">
              <a:latin typeface="Lato" panose="020F0502020204030203" pitchFamily="34" charset="0"/>
              <a:ea typeface="Lato" panose="020F0502020204030203" pitchFamily="34" charset="0"/>
              <a:cs typeface="Lato" panose="020F0502020204030203" pitchFamily="34" charset="0"/>
            </a:endParaRPr>
          </a:p>
        </p:txBody>
      </p:sp>
      <p:pic>
        <p:nvPicPr>
          <p:cNvPr id="10" name="Image 3" descr="preencoded.png"/>
          <p:cNvPicPr>
            <a:picLocks noChangeAspect="1"/>
          </p:cNvPicPr>
          <p:nvPr/>
        </p:nvPicPr>
        <p:blipFill>
          <a:blip r:embed="rId5">
            <a:duotone>
              <a:prstClr val="black"/>
              <a:schemeClr val="accent5">
                <a:tint val="45000"/>
                <a:satMod val="400000"/>
              </a:schemeClr>
            </a:duotone>
          </a:blip>
          <a:stretch>
            <a:fillRect/>
          </a:stretch>
        </p:blipFill>
        <p:spPr>
          <a:xfrm>
            <a:off x="773311" y="5855494"/>
            <a:ext cx="1104781" cy="1767721"/>
          </a:xfrm>
          <a:prstGeom prst="rect">
            <a:avLst/>
          </a:prstGeom>
        </p:spPr>
      </p:pic>
      <p:sp>
        <p:nvSpPr>
          <p:cNvPr id="11" name="Text 5"/>
          <p:cNvSpPr/>
          <p:nvPr/>
        </p:nvSpPr>
        <p:spPr>
          <a:xfrm>
            <a:off x="2209443" y="6076355"/>
            <a:ext cx="3482578" cy="345281"/>
          </a:xfrm>
          <a:prstGeom prst="rect">
            <a:avLst/>
          </a:prstGeom>
          <a:noFill/>
          <a:ln/>
        </p:spPr>
        <p:txBody>
          <a:bodyPr wrap="none" lIns="0" tIns="0" rIns="0" bIns="0" rtlCol="0" anchor="t"/>
          <a:lstStyle/>
          <a:p>
            <a:pPr marL="0" indent="0" algn="l">
              <a:lnSpc>
                <a:spcPts val="2700"/>
              </a:lnSpc>
              <a:buNone/>
            </a:pPr>
            <a:r>
              <a:rPr lang="en-US" sz="2150" b="1" dirty="0">
                <a:solidFill>
                  <a:srgbClr val="333F70"/>
                </a:solidFill>
                <a:latin typeface="Lato" panose="020F0502020204030203" pitchFamily="34" charset="0"/>
                <a:ea typeface="Lato" panose="020F0502020204030203" pitchFamily="34" charset="0"/>
                <a:cs typeface="Lato" panose="020F0502020204030203" pitchFamily="34" charset="0"/>
              </a:rPr>
              <a:t>Prepared for Merging</a:t>
            </a:r>
            <a:endParaRPr lang="en-US" sz="2150" dirty="0">
              <a:latin typeface="Lato" panose="020F0502020204030203" pitchFamily="34" charset="0"/>
              <a:ea typeface="Lato" panose="020F0502020204030203" pitchFamily="34" charset="0"/>
              <a:cs typeface="Lato" panose="020F0502020204030203" pitchFamily="34" charset="0"/>
            </a:endParaRPr>
          </a:p>
        </p:txBody>
      </p:sp>
      <p:sp>
        <p:nvSpPr>
          <p:cNvPr id="12" name="Text 6"/>
          <p:cNvSpPr/>
          <p:nvPr/>
        </p:nvSpPr>
        <p:spPr>
          <a:xfrm>
            <a:off x="2209443" y="6554153"/>
            <a:ext cx="6161246" cy="706993"/>
          </a:xfrm>
          <a:prstGeom prst="rect">
            <a:avLst/>
          </a:prstGeom>
          <a:noFill/>
          <a:ln/>
        </p:spPr>
        <p:txBody>
          <a:bodyPr wrap="square" lIns="0" tIns="0" rIns="0" bIns="0" rtlCol="0" anchor="t"/>
          <a:lstStyle/>
          <a:p>
            <a:pPr marL="0" indent="0" algn="l">
              <a:lnSpc>
                <a:spcPts val="2750"/>
              </a:lnSpc>
              <a:buNone/>
            </a:pPr>
            <a:r>
              <a:rPr lang="en-US" sz="1700" dirty="0">
                <a:solidFill>
                  <a:srgbClr val="333F70"/>
                </a:solidFill>
                <a:latin typeface="Lato" panose="020F0502020204030203" pitchFamily="34" charset="0"/>
                <a:ea typeface="Lato" panose="020F0502020204030203" pitchFamily="34" charset="0"/>
                <a:cs typeface="Lato" panose="020F0502020204030203" pitchFamily="34" charset="0"/>
              </a:rPr>
              <a:t>Cleaned and preprocessed Dataset 3 to prepare it for combining with the already merged datasets (Dataset 1 &amp; 2).</a:t>
            </a:r>
            <a:endParaRPr lang="en-US" sz="1700" dirty="0">
              <a:latin typeface="Lato" panose="020F0502020204030203" pitchFamily="34" charset="0"/>
              <a:ea typeface="Lato" panose="020F0502020204030203" pitchFamily="34" charset="0"/>
              <a:cs typeface="Lato" panose="020F0502020204030203" pitchFamily="34" charset="0"/>
            </a:endParaRPr>
          </a:p>
        </p:txBody>
      </p:sp>
      <p:sp>
        <p:nvSpPr>
          <p:cNvPr id="13" name="Rectangle 12">
            <a:extLst>
              <a:ext uri="{FF2B5EF4-FFF2-40B4-BE49-F238E27FC236}">
                <a16:creationId xmlns:a16="http://schemas.microsoft.com/office/drawing/2014/main" id="{470DC937-A301-D841-2EA2-AC7FD0A63C29}"/>
              </a:ext>
            </a:extLst>
          </p:cNvPr>
          <p:cNvSpPr/>
          <p:nvPr/>
        </p:nvSpPr>
        <p:spPr>
          <a:xfrm>
            <a:off x="8614611" y="0"/>
            <a:ext cx="6015789" cy="8229600"/>
          </a:xfrm>
          <a:prstGeom prst="rect">
            <a:avLst/>
          </a:prstGeom>
          <a:solidFill>
            <a:srgbClr val="FE205F">
              <a:alpha val="43922"/>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 name="Picture 14">
            <a:extLst>
              <a:ext uri="{FF2B5EF4-FFF2-40B4-BE49-F238E27FC236}">
                <a16:creationId xmlns:a16="http://schemas.microsoft.com/office/drawing/2014/main" id="{9B866456-5E17-7194-EB51-56D05422FA88}"/>
              </a:ext>
            </a:extLst>
          </p:cNvPr>
          <p:cNvPicPr>
            <a:picLocks noChangeAspect="1"/>
          </p:cNvPicPr>
          <p:nvPr/>
        </p:nvPicPr>
        <p:blipFill>
          <a:blip r:embed="rId6"/>
          <a:stretch>
            <a:fillRect/>
          </a:stretch>
        </p:blipFill>
        <p:spPr>
          <a:xfrm>
            <a:off x="8702040" y="67449"/>
            <a:ext cx="5828622" cy="985975"/>
          </a:xfrm>
          <a:prstGeom prst="roundRect">
            <a:avLst>
              <a:gd name="adj" fmla="val 7428"/>
            </a:avLst>
          </a:prstGeom>
        </p:spPr>
      </p:pic>
      <p:pic>
        <p:nvPicPr>
          <p:cNvPr id="17" name="Picture 16">
            <a:extLst>
              <a:ext uri="{FF2B5EF4-FFF2-40B4-BE49-F238E27FC236}">
                <a16:creationId xmlns:a16="http://schemas.microsoft.com/office/drawing/2014/main" id="{39B4A95C-6030-8FF7-F7AF-EF9C3CFED13C}"/>
              </a:ext>
            </a:extLst>
          </p:cNvPr>
          <p:cNvPicPr>
            <a:picLocks noChangeAspect="1"/>
          </p:cNvPicPr>
          <p:nvPr/>
        </p:nvPicPr>
        <p:blipFill>
          <a:blip r:embed="rId7"/>
          <a:stretch>
            <a:fillRect/>
          </a:stretch>
        </p:blipFill>
        <p:spPr>
          <a:xfrm>
            <a:off x="8689648" y="1078987"/>
            <a:ext cx="5833692" cy="1432257"/>
          </a:xfrm>
          <a:prstGeom prst="roundRect">
            <a:avLst>
              <a:gd name="adj" fmla="val 2396"/>
            </a:avLst>
          </a:prstGeom>
        </p:spPr>
      </p:pic>
      <p:pic>
        <p:nvPicPr>
          <p:cNvPr id="21" name="Picture 20">
            <a:extLst>
              <a:ext uri="{FF2B5EF4-FFF2-40B4-BE49-F238E27FC236}">
                <a16:creationId xmlns:a16="http://schemas.microsoft.com/office/drawing/2014/main" id="{8B1B222D-D226-380A-36FE-89988D46F886}"/>
              </a:ext>
            </a:extLst>
          </p:cNvPr>
          <p:cNvPicPr>
            <a:picLocks noChangeAspect="1"/>
          </p:cNvPicPr>
          <p:nvPr/>
        </p:nvPicPr>
        <p:blipFill>
          <a:blip r:embed="rId8"/>
          <a:stretch>
            <a:fillRect/>
          </a:stretch>
        </p:blipFill>
        <p:spPr>
          <a:xfrm>
            <a:off x="8694719" y="2525723"/>
            <a:ext cx="5830871" cy="985975"/>
          </a:xfrm>
          <a:prstGeom prst="roundRect">
            <a:avLst>
              <a:gd name="adj" fmla="val 2483"/>
            </a:avLst>
          </a:prstGeom>
        </p:spPr>
      </p:pic>
      <p:pic>
        <p:nvPicPr>
          <p:cNvPr id="23" name="Picture 22">
            <a:extLst>
              <a:ext uri="{FF2B5EF4-FFF2-40B4-BE49-F238E27FC236}">
                <a16:creationId xmlns:a16="http://schemas.microsoft.com/office/drawing/2014/main" id="{C6E4F731-1718-2A5F-C601-C5FB768612B0}"/>
              </a:ext>
            </a:extLst>
          </p:cNvPr>
          <p:cNvPicPr>
            <a:picLocks noChangeAspect="1"/>
          </p:cNvPicPr>
          <p:nvPr/>
        </p:nvPicPr>
        <p:blipFill>
          <a:blip r:embed="rId9"/>
          <a:stretch>
            <a:fillRect/>
          </a:stretch>
        </p:blipFill>
        <p:spPr>
          <a:xfrm>
            <a:off x="8689648" y="3526177"/>
            <a:ext cx="5830871" cy="463597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41308"/>
          </a:xfrm>
          <a:prstGeom prst="rect">
            <a:avLst/>
          </a:prstGeom>
        </p:spPr>
      </p:pic>
      <p:sp>
        <p:nvSpPr>
          <p:cNvPr id="3" name="Text 0"/>
          <p:cNvSpPr/>
          <p:nvPr/>
        </p:nvSpPr>
        <p:spPr>
          <a:xfrm>
            <a:off x="795576" y="3466386"/>
            <a:ext cx="13039249" cy="1420654"/>
          </a:xfrm>
          <a:prstGeom prst="rect">
            <a:avLst/>
          </a:prstGeom>
          <a:noFill/>
          <a:ln/>
        </p:spPr>
        <p:txBody>
          <a:bodyPr wrap="square" lIns="0" tIns="0" rIns="0" bIns="0" rtlCol="0" anchor="t"/>
          <a:lstStyle/>
          <a:p>
            <a:pPr marL="0" indent="0" algn="ctr">
              <a:lnSpc>
                <a:spcPts val="5550"/>
              </a:lnSpc>
              <a:buNone/>
            </a:pPr>
            <a:r>
              <a:rPr lang="en-US" sz="4450" b="1" dirty="0">
                <a:solidFill>
                  <a:srgbClr val="333F70"/>
                </a:solidFill>
                <a:latin typeface="Russo One" panose="02000503050000020004" pitchFamily="2" charset="0"/>
                <a:ea typeface="Unbounded Bold" pitchFamily="34" charset="-122"/>
                <a:cs typeface="Unbounded Bold" pitchFamily="34" charset="-120"/>
              </a:rPr>
              <a:t>Data Preprocessing for Dataset 3</a:t>
            </a:r>
            <a:endParaRPr lang="en-US" sz="4450" dirty="0">
              <a:latin typeface="Russo One" panose="02000503050000020004" pitchFamily="2" charset="0"/>
            </a:endParaRPr>
          </a:p>
        </p:txBody>
      </p:sp>
      <p:pic>
        <p:nvPicPr>
          <p:cNvPr id="4" name="Image 1" descr="preencoded.png"/>
          <p:cNvPicPr>
            <a:picLocks noChangeAspect="1"/>
          </p:cNvPicPr>
          <p:nvPr/>
        </p:nvPicPr>
        <p:blipFill>
          <a:blip r:embed="rId4"/>
          <a:stretch>
            <a:fillRect/>
          </a:stretch>
        </p:blipFill>
        <p:spPr>
          <a:xfrm>
            <a:off x="795576" y="5227915"/>
            <a:ext cx="568166" cy="568166"/>
          </a:xfrm>
          <a:prstGeom prst="rect">
            <a:avLst/>
          </a:prstGeom>
        </p:spPr>
      </p:pic>
      <p:sp>
        <p:nvSpPr>
          <p:cNvPr id="5" name="Text 1"/>
          <p:cNvSpPr/>
          <p:nvPr/>
        </p:nvSpPr>
        <p:spPr>
          <a:xfrm>
            <a:off x="795576" y="6023372"/>
            <a:ext cx="4119086" cy="710089"/>
          </a:xfrm>
          <a:prstGeom prst="rect">
            <a:avLst/>
          </a:prstGeom>
          <a:noFill/>
          <a:ln/>
        </p:spPr>
        <p:txBody>
          <a:bodyPr wrap="square" lIns="0" tIns="0" rIns="0" bIns="0" rtlCol="0" anchor="t"/>
          <a:lstStyle/>
          <a:p>
            <a:pPr marL="0" indent="0" algn="l">
              <a:lnSpc>
                <a:spcPts val="2750"/>
              </a:lnSpc>
              <a:buNone/>
            </a:pPr>
            <a:r>
              <a:rPr lang="en-US" sz="2200" b="1" dirty="0">
                <a:solidFill>
                  <a:srgbClr val="333F70"/>
                </a:solidFill>
                <a:latin typeface="Lato" panose="020F0502020204030203" pitchFamily="34" charset="0"/>
                <a:ea typeface="Lato" panose="020F0502020204030203" pitchFamily="34" charset="0"/>
                <a:cs typeface="Lato" panose="020F0502020204030203" pitchFamily="34" charset="0"/>
              </a:rPr>
              <a:t>Imputing Numerical Columns</a:t>
            </a:r>
            <a:endParaRPr lang="en-US" sz="2200" dirty="0">
              <a:latin typeface="Lato" panose="020F0502020204030203" pitchFamily="34" charset="0"/>
              <a:ea typeface="Lato" panose="020F0502020204030203" pitchFamily="34" charset="0"/>
              <a:cs typeface="Lato" panose="020F0502020204030203" pitchFamily="34" charset="0"/>
            </a:endParaRPr>
          </a:p>
        </p:txBody>
      </p:sp>
      <p:sp>
        <p:nvSpPr>
          <p:cNvPr id="6" name="Text 2"/>
          <p:cNvSpPr/>
          <p:nvPr/>
        </p:nvSpPr>
        <p:spPr>
          <a:xfrm>
            <a:off x="795576" y="6869787"/>
            <a:ext cx="4119086" cy="727234"/>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Lato" panose="020F0502020204030203" pitchFamily="34" charset="0"/>
                <a:ea typeface="Lato" panose="020F0502020204030203" pitchFamily="34" charset="0"/>
                <a:cs typeface="Lato" panose="020F0502020204030203" pitchFamily="34" charset="0"/>
              </a:rPr>
              <a:t>Filled missing values in numerical columns with the mean.</a:t>
            </a:r>
            <a:endParaRPr lang="en-US" sz="1750" dirty="0">
              <a:latin typeface="Lato" panose="020F0502020204030203" pitchFamily="34" charset="0"/>
              <a:ea typeface="Lato" panose="020F0502020204030203" pitchFamily="34" charset="0"/>
              <a:cs typeface="Lato" panose="020F0502020204030203" pitchFamily="34" charset="0"/>
            </a:endParaRPr>
          </a:p>
        </p:txBody>
      </p:sp>
      <p:pic>
        <p:nvPicPr>
          <p:cNvPr id="7" name="Image 2" descr="preencoded.png"/>
          <p:cNvPicPr>
            <a:picLocks noChangeAspect="1"/>
          </p:cNvPicPr>
          <p:nvPr/>
        </p:nvPicPr>
        <p:blipFill>
          <a:blip r:embed="rId5"/>
          <a:stretch>
            <a:fillRect/>
          </a:stretch>
        </p:blipFill>
        <p:spPr>
          <a:xfrm>
            <a:off x="5255538" y="5227915"/>
            <a:ext cx="568166" cy="568166"/>
          </a:xfrm>
          <a:prstGeom prst="rect">
            <a:avLst/>
          </a:prstGeom>
        </p:spPr>
      </p:pic>
      <p:sp>
        <p:nvSpPr>
          <p:cNvPr id="8" name="Text 3"/>
          <p:cNvSpPr/>
          <p:nvPr/>
        </p:nvSpPr>
        <p:spPr>
          <a:xfrm>
            <a:off x="5255538" y="6023372"/>
            <a:ext cx="4119205" cy="710089"/>
          </a:xfrm>
          <a:prstGeom prst="rect">
            <a:avLst/>
          </a:prstGeom>
          <a:noFill/>
          <a:ln/>
        </p:spPr>
        <p:txBody>
          <a:bodyPr wrap="square" lIns="0" tIns="0" rIns="0" bIns="0" rtlCol="0" anchor="t"/>
          <a:lstStyle/>
          <a:p>
            <a:pPr marL="0" indent="0" algn="l">
              <a:lnSpc>
                <a:spcPts val="2750"/>
              </a:lnSpc>
              <a:buNone/>
            </a:pPr>
            <a:r>
              <a:rPr lang="en-US" sz="2200" b="1" dirty="0">
                <a:solidFill>
                  <a:srgbClr val="333F70"/>
                </a:solidFill>
                <a:latin typeface="Lato" panose="020F0502020204030203" pitchFamily="34" charset="0"/>
                <a:ea typeface="Lato" panose="020F0502020204030203" pitchFamily="34" charset="0"/>
                <a:cs typeface="Lato" panose="020F0502020204030203" pitchFamily="34" charset="0"/>
              </a:rPr>
              <a:t>Imputing Categorical Columns</a:t>
            </a:r>
            <a:endParaRPr lang="en-US" sz="2200" dirty="0">
              <a:latin typeface="Lato" panose="020F0502020204030203" pitchFamily="34" charset="0"/>
              <a:ea typeface="Lato" panose="020F0502020204030203" pitchFamily="34" charset="0"/>
              <a:cs typeface="Lato" panose="020F0502020204030203" pitchFamily="34" charset="0"/>
            </a:endParaRPr>
          </a:p>
        </p:txBody>
      </p:sp>
      <p:sp>
        <p:nvSpPr>
          <p:cNvPr id="9" name="Text 4"/>
          <p:cNvSpPr/>
          <p:nvPr/>
        </p:nvSpPr>
        <p:spPr>
          <a:xfrm>
            <a:off x="5255538" y="6869787"/>
            <a:ext cx="4119205" cy="727234"/>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Lato" panose="020F0502020204030203" pitchFamily="34" charset="0"/>
                <a:ea typeface="Lato" panose="020F0502020204030203" pitchFamily="34" charset="0"/>
                <a:cs typeface="Lato" panose="020F0502020204030203" pitchFamily="34" charset="0"/>
              </a:rPr>
              <a:t>Filled missing values in categorical columns with the mode.</a:t>
            </a:r>
            <a:endParaRPr lang="en-US" sz="1750" dirty="0">
              <a:latin typeface="Lato" panose="020F0502020204030203" pitchFamily="34" charset="0"/>
              <a:ea typeface="Lato" panose="020F0502020204030203" pitchFamily="34" charset="0"/>
              <a:cs typeface="Lato" panose="020F0502020204030203" pitchFamily="34" charset="0"/>
            </a:endParaRPr>
          </a:p>
        </p:txBody>
      </p:sp>
      <p:pic>
        <p:nvPicPr>
          <p:cNvPr id="10" name="Image 3" descr="preencoded.png"/>
          <p:cNvPicPr>
            <a:picLocks noChangeAspect="1"/>
          </p:cNvPicPr>
          <p:nvPr/>
        </p:nvPicPr>
        <p:blipFill>
          <a:blip r:embed="rId6"/>
          <a:stretch>
            <a:fillRect/>
          </a:stretch>
        </p:blipFill>
        <p:spPr>
          <a:xfrm>
            <a:off x="9715619" y="5227915"/>
            <a:ext cx="568166" cy="568166"/>
          </a:xfrm>
          <a:prstGeom prst="rect">
            <a:avLst/>
          </a:prstGeom>
        </p:spPr>
      </p:pic>
      <p:sp>
        <p:nvSpPr>
          <p:cNvPr id="11" name="Text 5"/>
          <p:cNvSpPr/>
          <p:nvPr/>
        </p:nvSpPr>
        <p:spPr>
          <a:xfrm>
            <a:off x="9715619" y="6023372"/>
            <a:ext cx="3123367" cy="355044"/>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Lato" panose="020F0502020204030203" pitchFamily="34" charset="0"/>
                <a:ea typeface="Lato" panose="020F0502020204030203" pitchFamily="34" charset="0"/>
                <a:cs typeface="Lato" panose="020F0502020204030203" pitchFamily="34" charset="0"/>
              </a:rPr>
              <a:t>Central Tendency</a:t>
            </a:r>
            <a:endParaRPr lang="en-US" sz="2200" dirty="0">
              <a:latin typeface="Lato" panose="020F0502020204030203" pitchFamily="34" charset="0"/>
              <a:ea typeface="Lato" panose="020F0502020204030203" pitchFamily="34" charset="0"/>
              <a:cs typeface="Lato" panose="020F0502020204030203" pitchFamily="34" charset="0"/>
            </a:endParaRPr>
          </a:p>
        </p:txBody>
      </p:sp>
      <p:sp>
        <p:nvSpPr>
          <p:cNvPr id="12" name="Text 6"/>
          <p:cNvSpPr/>
          <p:nvPr/>
        </p:nvSpPr>
        <p:spPr>
          <a:xfrm>
            <a:off x="9715619" y="6692776"/>
            <a:ext cx="4119205" cy="821972"/>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Lato" panose="020F0502020204030203" pitchFamily="34" charset="0"/>
                <a:ea typeface="Lato" panose="020F0502020204030203" pitchFamily="34" charset="0"/>
                <a:cs typeface="Lato" panose="020F0502020204030203" pitchFamily="34" charset="0"/>
              </a:rPr>
              <a:t>Computed the mean, median, and mode for the numerical columns in Dataset 3.</a:t>
            </a:r>
            <a:endParaRPr lang="en-US" sz="1750" dirty="0">
              <a:latin typeface="Lato" panose="020F0502020204030203" pitchFamily="34" charset="0"/>
              <a:ea typeface="Lato" panose="020F0502020204030203" pitchFamily="34" charset="0"/>
              <a:cs typeface="Lato" panose="020F0502020204030203"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Custom 1052">
      <a:dk1>
        <a:sysClr val="windowText" lastClr="000000"/>
      </a:dk1>
      <a:lt1>
        <a:sysClr val="window" lastClr="FFFFFF"/>
      </a:lt1>
      <a:dk2>
        <a:srgbClr val="64D1DA"/>
      </a:dk2>
      <a:lt2>
        <a:srgbClr val="34B2E4"/>
      </a:lt2>
      <a:accent1>
        <a:srgbClr val="065381"/>
      </a:accent1>
      <a:accent2>
        <a:srgbClr val="8B103D"/>
      </a:accent2>
      <a:accent3>
        <a:srgbClr val="E34856"/>
      </a:accent3>
      <a:accent4>
        <a:srgbClr val="FE912A"/>
      </a:accent4>
      <a:accent5>
        <a:srgbClr val="95BC11"/>
      </a:accent5>
      <a:accent6>
        <a:srgbClr val="FFCA5A"/>
      </a:accent6>
      <a:hlink>
        <a:srgbClr val="0563C1"/>
      </a:hlink>
      <a:folHlink>
        <a:srgbClr val="954F72"/>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2_Office Theme">
  <a:themeElements>
    <a:clrScheme name="Single slide">
      <a:dk1>
        <a:sysClr val="windowText" lastClr="000000"/>
      </a:dk1>
      <a:lt1>
        <a:sysClr val="window" lastClr="FFFFFF"/>
      </a:lt1>
      <a:dk2>
        <a:srgbClr val="242852"/>
      </a:dk2>
      <a:lt2>
        <a:srgbClr val="ACCBF9"/>
      </a:lt2>
      <a:accent1>
        <a:srgbClr val="297FD5"/>
      </a:accent1>
      <a:accent2>
        <a:srgbClr val="FFC000"/>
      </a:accent2>
      <a:accent3>
        <a:srgbClr val="34885A"/>
      </a:accent3>
      <a:accent4>
        <a:srgbClr val="E51B1B"/>
      </a:accent4>
      <a:accent5>
        <a:srgbClr val="9454C3"/>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335</TotalTime>
  <Words>983</Words>
  <Application>Microsoft Office PowerPoint</Application>
  <PresentationFormat>Custom</PresentationFormat>
  <Paragraphs>121</Paragraphs>
  <Slides>12</Slides>
  <Notes>9</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12</vt:i4>
      </vt:variant>
    </vt:vector>
  </HeadingPairs>
  <TitlesOfParts>
    <vt:vector size="26" baseType="lpstr">
      <vt:lpstr>Aptos Display</vt:lpstr>
      <vt:lpstr>Segoe UI</vt:lpstr>
      <vt:lpstr>Calibri</vt:lpstr>
      <vt:lpstr>Montserrat</vt:lpstr>
      <vt:lpstr>Verdana</vt:lpstr>
      <vt:lpstr>Calibri Light</vt:lpstr>
      <vt:lpstr>Lato</vt:lpstr>
      <vt:lpstr>Unbounded Bold</vt:lpstr>
      <vt:lpstr>Aptos</vt:lpstr>
      <vt:lpstr>Arial</vt:lpstr>
      <vt:lpstr>Russo One</vt:lpstr>
      <vt:lpstr>Office Theme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LENOVO LAPTOP</cp:lastModifiedBy>
  <cp:revision>14</cp:revision>
  <dcterms:created xsi:type="dcterms:W3CDTF">2024-10-13T17:12:44Z</dcterms:created>
  <dcterms:modified xsi:type="dcterms:W3CDTF">2024-10-15T07:57:32Z</dcterms:modified>
</cp:coreProperties>
</file>